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0" r:id="rId8"/>
    <p:sldId id="262" r:id="rId9"/>
    <p:sldId id="259" r:id="rId10"/>
    <p:sldId id="261" r:id="rId11"/>
    <p:sldId id="263" r:id="rId12"/>
    <p:sldId id="265" r:id="rId13"/>
    <p:sldId id="266" r:id="rId14"/>
    <p:sldId id="267" r:id="rId15"/>
    <p:sldId id="268" r:id="rId16"/>
    <p:sldId id="269" r:id="rId17"/>
    <p:sldId id="2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22AA63-3E3C-4CFE-9F6F-FA5DE339346D}" v="43" dt="2020-09-26T22:03:38.2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8" d="100"/>
          <a:sy n="98" d="100"/>
        </p:scale>
        <p:origin x="34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Sperring" userId="a11f8ae9-1a7d-4da6-8cc9-7dec2bdbe45f" providerId="ADAL" clId="{D222AA63-3E3C-4CFE-9F6F-FA5DE339346D}"/>
    <pc:docChg chg="custSel mod addSld delSld modSld sldOrd">
      <pc:chgData name="Emma Sperring" userId="a11f8ae9-1a7d-4da6-8cc9-7dec2bdbe45f" providerId="ADAL" clId="{D222AA63-3E3C-4CFE-9F6F-FA5DE339346D}" dt="2020-09-26T22:03:40.127" v="5158" actId="1076"/>
      <pc:docMkLst>
        <pc:docMk/>
      </pc:docMkLst>
      <pc:sldChg chg="addSp modSp mod modTransition setBg">
        <pc:chgData name="Emma Sperring" userId="a11f8ae9-1a7d-4da6-8cc9-7dec2bdbe45f" providerId="ADAL" clId="{D222AA63-3E3C-4CFE-9F6F-FA5DE339346D}" dt="2020-09-26T16:31:57.624" v="767" actId="1076"/>
        <pc:sldMkLst>
          <pc:docMk/>
          <pc:sldMk cId="1372479490" sldId="256"/>
        </pc:sldMkLst>
        <pc:spChg chg="mod ord">
          <ac:chgData name="Emma Sperring" userId="a11f8ae9-1a7d-4da6-8cc9-7dec2bdbe45f" providerId="ADAL" clId="{D222AA63-3E3C-4CFE-9F6F-FA5DE339346D}" dt="2020-09-26T16:20:39.650" v="254" actId="115"/>
          <ac:spMkLst>
            <pc:docMk/>
            <pc:sldMk cId="1372479490" sldId="256"/>
            <ac:spMk id="2" creationId="{3F6D698F-7106-4433-B40E-6512B53B0A46}"/>
          </ac:spMkLst>
        </pc:spChg>
        <pc:spChg chg="mod">
          <ac:chgData name="Emma Sperring" userId="a11f8ae9-1a7d-4da6-8cc9-7dec2bdbe45f" providerId="ADAL" clId="{D222AA63-3E3C-4CFE-9F6F-FA5DE339346D}" dt="2020-09-26T16:20:35.086" v="252" actId="403"/>
          <ac:spMkLst>
            <pc:docMk/>
            <pc:sldMk cId="1372479490" sldId="256"/>
            <ac:spMk id="3" creationId="{97D39EBC-89FD-4594-8577-00A44191EDCE}"/>
          </ac:spMkLst>
        </pc:spChg>
        <pc:spChg chg="add">
          <ac:chgData name="Emma Sperring" userId="a11f8ae9-1a7d-4da6-8cc9-7dec2bdbe45f" providerId="ADAL" clId="{D222AA63-3E3C-4CFE-9F6F-FA5DE339346D}" dt="2020-09-26T16:08:35.580" v="0" actId="26606"/>
          <ac:spMkLst>
            <pc:docMk/>
            <pc:sldMk cId="1372479490" sldId="256"/>
            <ac:spMk id="8" creationId="{88294908-8B00-4F58-BBBA-20F71A40AA9E}"/>
          </ac:spMkLst>
        </pc:spChg>
        <pc:spChg chg="add">
          <ac:chgData name="Emma Sperring" userId="a11f8ae9-1a7d-4da6-8cc9-7dec2bdbe45f" providerId="ADAL" clId="{D222AA63-3E3C-4CFE-9F6F-FA5DE339346D}" dt="2020-09-26T16:08:35.580" v="0" actId="26606"/>
          <ac:spMkLst>
            <pc:docMk/>
            <pc:sldMk cId="1372479490" sldId="256"/>
            <ac:spMk id="10" creationId="{4364C879-1404-4203-8E9D-CC5DE0A621A2}"/>
          </ac:spMkLst>
        </pc:spChg>
        <pc:spChg chg="add">
          <ac:chgData name="Emma Sperring" userId="a11f8ae9-1a7d-4da6-8cc9-7dec2bdbe45f" providerId="ADAL" clId="{D222AA63-3E3C-4CFE-9F6F-FA5DE339346D}" dt="2020-09-26T16:08:35.580" v="0" actId="26606"/>
          <ac:spMkLst>
            <pc:docMk/>
            <pc:sldMk cId="1372479490" sldId="256"/>
            <ac:spMk id="12" creationId="{84617302-4B0D-4351-A6BB-6F0930D943AC}"/>
          </ac:spMkLst>
        </pc:spChg>
        <pc:spChg chg="add">
          <ac:chgData name="Emma Sperring" userId="a11f8ae9-1a7d-4da6-8cc9-7dec2bdbe45f" providerId="ADAL" clId="{D222AA63-3E3C-4CFE-9F6F-FA5DE339346D}" dt="2020-09-26T16:08:35.580" v="0" actId="26606"/>
          <ac:spMkLst>
            <pc:docMk/>
            <pc:sldMk cId="1372479490" sldId="256"/>
            <ac:spMk id="14" creationId="{DA2C7802-C2E0-4218-8F89-8DD7CCD2CD1C}"/>
          </ac:spMkLst>
        </pc:spChg>
        <pc:spChg chg="add">
          <ac:chgData name="Emma Sperring" userId="a11f8ae9-1a7d-4da6-8cc9-7dec2bdbe45f" providerId="ADAL" clId="{D222AA63-3E3C-4CFE-9F6F-FA5DE339346D}" dt="2020-09-26T16:08:35.580" v="0" actId="26606"/>
          <ac:spMkLst>
            <pc:docMk/>
            <pc:sldMk cId="1372479490" sldId="256"/>
            <ac:spMk id="16" creationId="{A6D7111A-21E5-4EE9-8A78-10E5530F0116}"/>
          </ac:spMkLst>
        </pc:spChg>
        <pc:spChg chg="add">
          <ac:chgData name="Emma Sperring" userId="a11f8ae9-1a7d-4da6-8cc9-7dec2bdbe45f" providerId="ADAL" clId="{D222AA63-3E3C-4CFE-9F6F-FA5DE339346D}" dt="2020-09-26T16:08:35.580" v="0" actId="26606"/>
          <ac:spMkLst>
            <pc:docMk/>
            <pc:sldMk cId="1372479490" sldId="256"/>
            <ac:spMk id="18" creationId="{A3969E80-A77B-49FC-9122-D89AFD5EE118}"/>
          </ac:spMkLst>
        </pc:spChg>
        <pc:spChg chg="add">
          <ac:chgData name="Emma Sperring" userId="a11f8ae9-1a7d-4da6-8cc9-7dec2bdbe45f" providerId="ADAL" clId="{D222AA63-3E3C-4CFE-9F6F-FA5DE339346D}" dt="2020-09-26T16:08:35.580" v="0" actId="26606"/>
          <ac:spMkLst>
            <pc:docMk/>
            <pc:sldMk cId="1372479490" sldId="256"/>
            <ac:spMk id="20" creationId="{1849CA57-76BD-4CF2-80BA-D7A46A01B7B1}"/>
          </ac:spMkLst>
        </pc:spChg>
        <pc:spChg chg="add">
          <ac:chgData name="Emma Sperring" userId="a11f8ae9-1a7d-4da6-8cc9-7dec2bdbe45f" providerId="ADAL" clId="{D222AA63-3E3C-4CFE-9F6F-FA5DE339346D}" dt="2020-09-26T16:08:35.580" v="0" actId="26606"/>
          <ac:spMkLst>
            <pc:docMk/>
            <pc:sldMk cId="1372479490" sldId="256"/>
            <ac:spMk id="22" creationId="{35E9085E-E730-4768-83D4-6CB7E9897153}"/>
          </ac:spMkLst>
        </pc:spChg>
        <pc:spChg chg="add">
          <ac:chgData name="Emma Sperring" userId="a11f8ae9-1a7d-4da6-8cc9-7dec2bdbe45f" providerId="ADAL" clId="{D222AA63-3E3C-4CFE-9F6F-FA5DE339346D}" dt="2020-09-26T16:08:35.580" v="0" actId="26606"/>
          <ac:spMkLst>
            <pc:docMk/>
            <pc:sldMk cId="1372479490" sldId="256"/>
            <ac:spMk id="24" creationId="{973272FE-A474-4CAE-8CA2-BCC8B476C3F4}"/>
          </ac:spMkLst>
        </pc:spChg>
        <pc:spChg chg="add">
          <ac:chgData name="Emma Sperring" userId="a11f8ae9-1a7d-4da6-8cc9-7dec2bdbe45f" providerId="ADAL" clId="{D222AA63-3E3C-4CFE-9F6F-FA5DE339346D}" dt="2020-09-26T16:08:35.580" v="0" actId="26606"/>
          <ac:spMkLst>
            <pc:docMk/>
            <pc:sldMk cId="1372479490" sldId="256"/>
            <ac:spMk id="26" creationId="{E07981EA-05A6-437C-88D7-B377B92B031D}"/>
          </ac:spMkLst>
        </pc:spChg>
        <pc:spChg chg="add">
          <ac:chgData name="Emma Sperring" userId="a11f8ae9-1a7d-4da6-8cc9-7dec2bdbe45f" providerId="ADAL" clId="{D222AA63-3E3C-4CFE-9F6F-FA5DE339346D}" dt="2020-09-26T16:08:35.580" v="0" actId="26606"/>
          <ac:spMkLst>
            <pc:docMk/>
            <pc:sldMk cId="1372479490" sldId="256"/>
            <ac:spMk id="28" creationId="{15E3C750-986E-4769-B1AE-49289FBEE757}"/>
          </ac:spMkLst>
        </pc:spChg>
        <pc:picChg chg="mod">
          <ac:chgData name="Emma Sperring" userId="a11f8ae9-1a7d-4da6-8cc9-7dec2bdbe45f" providerId="ADAL" clId="{D222AA63-3E3C-4CFE-9F6F-FA5DE339346D}" dt="2020-09-26T16:17:47.373" v="72" actId="1076"/>
          <ac:picMkLst>
            <pc:docMk/>
            <pc:sldMk cId="1372479490" sldId="256"/>
            <ac:picMk id="4" creationId="{06F5D35D-30F5-4ED2-BB13-3253A52AA158}"/>
          </ac:picMkLst>
        </pc:picChg>
        <pc:picChg chg="add mod">
          <ac:chgData name="Emma Sperring" userId="a11f8ae9-1a7d-4da6-8cc9-7dec2bdbe45f" providerId="ADAL" clId="{D222AA63-3E3C-4CFE-9F6F-FA5DE339346D}" dt="2020-09-26T16:31:57.624" v="767" actId="1076"/>
          <ac:picMkLst>
            <pc:docMk/>
            <pc:sldMk cId="1372479490" sldId="256"/>
            <ac:picMk id="5" creationId="{E2CE89E7-970A-4071-9AAF-A22D1548D327}"/>
          </ac:picMkLst>
        </pc:picChg>
      </pc:sldChg>
      <pc:sldChg chg="addSp modSp new mod setBg">
        <pc:chgData name="Emma Sperring" userId="a11f8ae9-1a7d-4da6-8cc9-7dec2bdbe45f" providerId="ADAL" clId="{D222AA63-3E3C-4CFE-9F6F-FA5DE339346D}" dt="2020-09-26T19:10:06.503" v="2140" actId="14100"/>
        <pc:sldMkLst>
          <pc:docMk/>
          <pc:sldMk cId="2645490645" sldId="257"/>
        </pc:sldMkLst>
        <pc:spChg chg="mod">
          <ac:chgData name="Emma Sperring" userId="a11f8ae9-1a7d-4da6-8cc9-7dec2bdbe45f" providerId="ADAL" clId="{D222AA63-3E3C-4CFE-9F6F-FA5DE339346D}" dt="2020-09-26T16:19:53.011" v="186" actId="122"/>
          <ac:spMkLst>
            <pc:docMk/>
            <pc:sldMk cId="2645490645" sldId="257"/>
            <ac:spMk id="2" creationId="{246AE673-9350-4BB2-A843-6FD178918DA9}"/>
          </ac:spMkLst>
        </pc:spChg>
        <pc:spChg chg="mod">
          <ac:chgData name="Emma Sperring" userId="a11f8ae9-1a7d-4da6-8cc9-7dec2bdbe45f" providerId="ADAL" clId="{D222AA63-3E3C-4CFE-9F6F-FA5DE339346D}" dt="2020-09-26T19:10:00.454" v="2138" actId="6549"/>
          <ac:spMkLst>
            <pc:docMk/>
            <pc:sldMk cId="2645490645" sldId="257"/>
            <ac:spMk id="3" creationId="{64109C6E-76D9-4A6C-88A7-22562575610B}"/>
          </ac:spMkLst>
        </pc:spChg>
        <pc:spChg chg="add">
          <ac:chgData name="Emma Sperring" userId="a11f8ae9-1a7d-4da6-8cc9-7dec2bdbe45f" providerId="ADAL" clId="{D222AA63-3E3C-4CFE-9F6F-FA5DE339346D}" dt="2020-09-26T16:19:05.892" v="76" actId="26606"/>
          <ac:spMkLst>
            <pc:docMk/>
            <pc:sldMk cId="2645490645" sldId="257"/>
            <ac:spMk id="8" creationId="{2B566528-1B12-4246-9431-5C2D7D081168}"/>
          </ac:spMkLst>
        </pc:spChg>
        <pc:spChg chg="add">
          <ac:chgData name="Emma Sperring" userId="a11f8ae9-1a7d-4da6-8cc9-7dec2bdbe45f" providerId="ADAL" clId="{D222AA63-3E3C-4CFE-9F6F-FA5DE339346D}" dt="2020-09-26T16:19:05.892" v="76" actId="26606"/>
          <ac:spMkLst>
            <pc:docMk/>
            <pc:sldMk cId="2645490645" sldId="257"/>
            <ac:spMk id="10" creationId="{2E80C965-DB6D-4F81-9E9E-B027384D0BD6}"/>
          </ac:spMkLst>
        </pc:spChg>
        <pc:spChg chg="add">
          <ac:chgData name="Emma Sperring" userId="a11f8ae9-1a7d-4da6-8cc9-7dec2bdbe45f" providerId="ADAL" clId="{D222AA63-3E3C-4CFE-9F6F-FA5DE339346D}" dt="2020-09-26T16:19:05.892" v="76" actId="26606"/>
          <ac:spMkLst>
            <pc:docMk/>
            <pc:sldMk cId="2645490645" sldId="257"/>
            <ac:spMk id="12" creationId="{A580F890-B085-4E95-96AA-55AEBEC5CE6E}"/>
          </ac:spMkLst>
        </pc:spChg>
        <pc:spChg chg="add">
          <ac:chgData name="Emma Sperring" userId="a11f8ae9-1a7d-4da6-8cc9-7dec2bdbe45f" providerId="ADAL" clId="{D222AA63-3E3C-4CFE-9F6F-FA5DE339346D}" dt="2020-09-26T16:19:05.892" v="76" actId="26606"/>
          <ac:spMkLst>
            <pc:docMk/>
            <pc:sldMk cId="2645490645" sldId="257"/>
            <ac:spMk id="14" creationId="{D3F51FEB-38FB-4F6C-9F7B-2F2AFAB65463}"/>
          </ac:spMkLst>
        </pc:spChg>
        <pc:spChg chg="add">
          <ac:chgData name="Emma Sperring" userId="a11f8ae9-1a7d-4da6-8cc9-7dec2bdbe45f" providerId="ADAL" clId="{D222AA63-3E3C-4CFE-9F6F-FA5DE339346D}" dt="2020-09-26T16:19:05.892" v="76" actId="26606"/>
          <ac:spMkLst>
            <pc:docMk/>
            <pc:sldMk cId="2645490645" sldId="257"/>
            <ac:spMk id="16" creationId="{1E547BA6-BAE0-43BB-A7CA-60F69CE252F0}"/>
          </ac:spMkLst>
        </pc:spChg>
        <pc:picChg chg="add">
          <ac:chgData name="Emma Sperring" userId="a11f8ae9-1a7d-4da6-8cc9-7dec2bdbe45f" providerId="ADAL" clId="{D222AA63-3E3C-4CFE-9F6F-FA5DE339346D}" dt="2020-09-26T16:32:58.900" v="772" actId="22"/>
          <ac:picMkLst>
            <pc:docMk/>
            <pc:sldMk cId="2645490645" sldId="257"/>
            <ac:picMk id="4" creationId="{89896D73-FB74-4A98-85E2-DF4391E001D4}"/>
          </ac:picMkLst>
        </pc:picChg>
        <pc:picChg chg="mod">
          <ac:chgData name="Emma Sperring" userId="a11f8ae9-1a7d-4da6-8cc9-7dec2bdbe45f" providerId="ADAL" clId="{D222AA63-3E3C-4CFE-9F6F-FA5DE339346D}" dt="2020-09-26T19:10:06.503" v="2140" actId="14100"/>
          <ac:picMkLst>
            <pc:docMk/>
            <pc:sldMk cId="2645490645" sldId="257"/>
            <ac:picMk id="5" creationId="{E698780A-FE85-4BCB-AFE4-6DB43C098C9E}"/>
          </ac:picMkLst>
        </pc:picChg>
      </pc:sldChg>
      <pc:sldChg chg="addSp delSp modSp new mod setBg delAnim">
        <pc:chgData name="Emma Sperring" userId="a11f8ae9-1a7d-4da6-8cc9-7dec2bdbe45f" providerId="ADAL" clId="{D222AA63-3E3C-4CFE-9F6F-FA5DE339346D}" dt="2020-09-26T19:31:24.304" v="3834" actId="20577"/>
        <pc:sldMkLst>
          <pc:docMk/>
          <pc:sldMk cId="2267766028" sldId="258"/>
        </pc:sldMkLst>
        <pc:spChg chg="mod">
          <ac:chgData name="Emma Sperring" userId="a11f8ae9-1a7d-4da6-8cc9-7dec2bdbe45f" providerId="ADAL" clId="{D222AA63-3E3C-4CFE-9F6F-FA5DE339346D}" dt="2020-09-26T16:21:27.555" v="255" actId="122"/>
          <ac:spMkLst>
            <pc:docMk/>
            <pc:sldMk cId="2267766028" sldId="258"/>
            <ac:spMk id="2" creationId="{6E495D85-F228-47D1-BD68-CAF774BFD469}"/>
          </ac:spMkLst>
        </pc:spChg>
        <pc:spChg chg="mod">
          <ac:chgData name="Emma Sperring" userId="a11f8ae9-1a7d-4da6-8cc9-7dec2bdbe45f" providerId="ADAL" clId="{D222AA63-3E3C-4CFE-9F6F-FA5DE339346D}" dt="2020-09-26T19:31:24.304" v="3834" actId="20577"/>
          <ac:spMkLst>
            <pc:docMk/>
            <pc:sldMk cId="2267766028" sldId="258"/>
            <ac:spMk id="3" creationId="{99F219DC-CC11-4BD9-AA5E-4A8FF43F6135}"/>
          </ac:spMkLst>
        </pc:spChg>
        <pc:spChg chg="add">
          <ac:chgData name="Emma Sperring" userId="a11f8ae9-1a7d-4da6-8cc9-7dec2bdbe45f" providerId="ADAL" clId="{D222AA63-3E3C-4CFE-9F6F-FA5DE339346D}" dt="2020-09-26T16:20:00.366" v="187" actId="26606"/>
          <ac:spMkLst>
            <pc:docMk/>
            <pc:sldMk cId="2267766028" sldId="258"/>
            <ac:spMk id="8" creationId="{2B566528-1B12-4246-9431-5C2D7D081168}"/>
          </ac:spMkLst>
        </pc:spChg>
        <pc:spChg chg="add">
          <ac:chgData name="Emma Sperring" userId="a11f8ae9-1a7d-4da6-8cc9-7dec2bdbe45f" providerId="ADAL" clId="{D222AA63-3E3C-4CFE-9F6F-FA5DE339346D}" dt="2020-09-26T16:20:00.366" v="187" actId="26606"/>
          <ac:spMkLst>
            <pc:docMk/>
            <pc:sldMk cId="2267766028" sldId="258"/>
            <ac:spMk id="10" creationId="{2E80C965-DB6D-4F81-9E9E-B027384D0BD6}"/>
          </ac:spMkLst>
        </pc:spChg>
        <pc:spChg chg="add">
          <ac:chgData name="Emma Sperring" userId="a11f8ae9-1a7d-4da6-8cc9-7dec2bdbe45f" providerId="ADAL" clId="{D222AA63-3E3C-4CFE-9F6F-FA5DE339346D}" dt="2020-09-26T16:20:00.366" v="187" actId="26606"/>
          <ac:spMkLst>
            <pc:docMk/>
            <pc:sldMk cId="2267766028" sldId="258"/>
            <ac:spMk id="12" creationId="{A580F890-B085-4E95-96AA-55AEBEC5CE6E}"/>
          </ac:spMkLst>
        </pc:spChg>
        <pc:spChg chg="add">
          <ac:chgData name="Emma Sperring" userId="a11f8ae9-1a7d-4da6-8cc9-7dec2bdbe45f" providerId="ADAL" clId="{D222AA63-3E3C-4CFE-9F6F-FA5DE339346D}" dt="2020-09-26T16:20:00.366" v="187" actId="26606"/>
          <ac:spMkLst>
            <pc:docMk/>
            <pc:sldMk cId="2267766028" sldId="258"/>
            <ac:spMk id="14" creationId="{D3F51FEB-38FB-4F6C-9F7B-2F2AFAB65463}"/>
          </ac:spMkLst>
        </pc:spChg>
        <pc:spChg chg="add">
          <ac:chgData name="Emma Sperring" userId="a11f8ae9-1a7d-4da6-8cc9-7dec2bdbe45f" providerId="ADAL" clId="{D222AA63-3E3C-4CFE-9F6F-FA5DE339346D}" dt="2020-09-26T16:20:00.366" v="187" actId="26606"/>
          <ac:spMkLst>
            <pc:docMk/>
            <pc:sldMk cId="2267766028" sldId="258"/>
            <ac:spMk id="16" creationId="{1E547BA6-BAE0-43BB-A7CA-60F69CE252F0}"/>
          </ac:spMkLst>
        </pc:spChg>
        <pc:picChg chg="add mod">
          <ac:chgData name="Emma Sperring" userId="a11f8ae9-1a7d-4da6-8cc9-7dec2bdbe45f" providerId="ADAL" clId="{D222AA63-3E3C-4CFE-9F6F-FA5DE339346D}" dt="2020-09-26T16:32:54.831" v="771" actId="1076"/>
          <ac:picMkLst>
            <pc:docMk/>
            <pc:sldMk cId="2267766028" sldId="258"/>
            <ac:picMk id="4" creationId="{8335F6F0-BD80-499D-B8B4-05C61E491ECC}"/>
          </ac:picMkLst>
        </pc:picChg>
        <pc:picChg chg="del mod">
          <ac:chgData name="Emma Sperring" userId="a11f8ae9-1a7d-4da6-8cc9-7dec2bdbe45f" providerId="ADAL" clId="{D222AA63-3E3C-4CFE-9F6F-FA5DE339346D}" dt="2020-09-26T19:25:46.575" v="3814" actId="478"/>
          <ac:picMkLst>
            <pc:docMk/>
            <pc:sldMk cId="2267766028" sldId="258"/>
            <ac:picMk id="5" creationId="{59A6EDDC-E7BC-4A3B-ABA1-A6A6DBBB6952}"/>
          </ac:picMkLst>
        </pc:picChg>
        <pc:picChg chg="mod">
          <ac:chgData name="Emma Sperring" userId="a11f8ae9-1a7d-4da6-8cc9-7dec2bdbe45f" providerId="ADAL" clId="{D222AA63-3E3C-4CFE-9F6F-FA5DE339346D}" dt="2020-09-26T19:28:44.726" v="3817" actId="1076"/>
          <ac:picMkLst>
            <pc:docMk/>
            <pc:sldMk cId="2267766028" sldId="258"/>
            <ac:picMk id="6" creationId="{D9DEE690-DF4D-4D30-B41A-E1F5C8CC1E21}"/>
          </ac:picMkLst>
        </pc:picChg>
      </pc:sldChg>
      <pc:sldChg chg="addSp delSp modSp new mod setBg">
        <pc:chgData name="Emma Sperring" userId="a11f8ae9-1a7d-4da6-8cc9-7dec2bdbe45f" providerId="ADAL" clId="{D222AA63-3E3C-4CFE-9F6F-FA5DE339346D}" dt="2020-09-26T20:53:17.353" v="3939" actId="14100"/>
        <pc:sldMkLst>
          <pc:docMk/>
          <pc:sldMk cId="454408540" sldId="259"/>
        </pc:sldMkLst>
        <pc:spChg chg="mod">
          <ac:chgData name="Emma Sperring" userId="a11f8ae9-1a7d-4da6-8cc9-7dec2bdbe45f" providerId="ADAL" clId="{D222AA63-3E3C-4CFE-9F6F-FA5DE339346D}" dt="2020-09-26T16:23:37.781" v="486" actId="122"/>
          <ac:spMkLst>
            <pc:docMk/>
            <pc:sldMk cId="454408540" sldId="259"/>
            <ac:spMk id="2" creationId="{35EBEC3B-3FDB-4E2E-8563-47E01B16890C}"/>
          </ac:spMkLst>
        </pc:spChg>
        <pc:spChg chg="del mod">
          <ac:chgData name="Emma Sperring" userId="a11f8ae9-1a7d-4da6-8cc9-7dec2bdbe45f" providerId="ADAL" clId="{D222AA63-3E3C-4CFE-9F6F-FA5DE339346D}" dt="2020-09-26T19:43:09.445" v="3860"/>
          <ac:spMkLst>
            <pc:docMk/>
            <pc:sldMk cId="454408540" sldId="259"/>
            <ac:spMk id="3" creationId="{7F7AF6D8-8A3C-4F88-BF90-B076F357FA6D}"/>
          </ac:spMkLst>
        </pc:spChg>
        <pc:spChg chg="add del mod">
          <ac:chgData name="Emma Sperring" userId="a11f8ae9-1a7d-4da6-8cc9-7dec2bdbe45f" providerId="ADAL" clId="{D222AA63-3E3C-4CFE-9F6F-FA5DE339346D}" dt="2020-09-26T20:49:41.100" v="3932"/>
          <ac:spMkLst>
            <pc:docMk/>
            <pc:sldMk cId="454408540" sldId="259"/>
            <ac:spMk id="6" creationId="{188BF15D-3DFB-4EFC-BF2E-E1EC81CCEE82}"/>
          </ac:spMkLst>
        </pc:spChg>
        <pc:spChg chg="add">
          <ac:chgData name="Emma Sperring" userId="a11f8ae9-1a7d-4da6-8cc9-7dec2bdbe45f" providerId="ADAL" clId="{D222AA63-3E3C-4CFE-9F6F-FA5DE339346D}" dt="2020-09-26T16:23:24.335" v="466" actId="26606"/>
          <ac:spMkLst>
            <pc:docMk/>
            <pc:sldMk cId="454408540" sldId="259"/>
            <ac:spMk id="8" creationId="{2B566528-1B12-4246-9431-5C2D7D081168}"/>
          </ac:spMkLst>
        </pc:spChg>
        <pc:spChg chg="add">
          <ac:chgData name="Emma Sperring" userId="a11f8ae9-1a7d-4da6-8cc9-7dec2bdbe45f" providerId="ADAL" clId="{D222AA63-3E3C-4CFE-9F6F-FA5DE339346D}" dt="2020-09-26T16:23:24.335" v="466" actId="26606"/>
          <ac:spMkLst>
            <pc:docMk/>
            <pc:sldMk cId="454408540" sldId="259"/>
            <ac:spMk id="10" creationId="{2E80C965-DB6D-4F81-9E9E-B027384D0BD6}"/>
          </ac:spMkLst>
        </pc:spChg>
        <pc:spChg chg="add del mod">
          <ac:chgData name="Emma Sperring" userId="a11f8ae9-1a7d-4da6-8cc9-7dec2bdbe45f" providerId="ADAL" clId="{D222AA63-3E3C-4CFE-9F6F-FA5DE339346D}" dt="2020-09-26T20:50:37.592" v="3935"/>
          <ac:spMkLst>
            <pc:docMk/>
            <pc:sldMk cId="454408540" sldId="259"/>
            <ac:spMk id="11" creationId="{31CF963B-839F-46F9-A398-193D83C2A825}"/>
          </ac:spMkLst>
        </pc:spChg>
        <pc:spChg chg="add">
          <ac:chgData name="Emma Sperring" userId="a11f8ae9-1a7d-4da6-8cc9-7dec2bdbe45f" providerId="ADAL" clId="{D222AA63-3E3C-4CFE-9F6F-FA5DE339346D}" dt="2020-09-26T16:23:24.335" v="466" actId="26606"/>
          <ac:spMkLst>
            <pc:docMk/>
            <pc:sldMk cId="454408540" sldId="259"/>
            <ac:spMk id="12" creationId="{A580F890-B085-4E95-96AA-55AEBEC5CE6E}"/>
          </ac:spMkLst>
        </pc:spChg>
        <pc:spChg chg="add">
          <ac:chgData name="Emma Sperring" userId="a11f8ae9-1a7d-4da6-8cc9-7dec2bdbe45f" providerId="ADAL" clId="{D222AA63-3E3C-4CFE-9F6F-FA5DE339346D}" dt="2020-09-26T16:23:24.335" v="466" actId="26606"/>
          <ac:spMkLst>
            <pc:docMk/>
            <pc:sldMk cId="454408540" sldId="259"/>
            <ac:spMk id="14" creationId="{D3F51FEB-38FB-4F6C-9F7B-2F2AFAB65463}"/>
          </ac:spMkLst>
        </pc:spChg>
        <pc:spChg chg="add">
          <ac:chgData name="Emma Sperring" userId="a11f8ae9-1a7d-4da6-8cc9-7dec2bdbe45f" providerId="ADAL" clId="{D222AA63-3E3C-4CFE-9F6F-FA5DE339346D}" dt="2020-09-26T16:23:24.335" v="466" actId="26606"/>
          <ac:spMkLst>
            <pc:docMk/>
            <pc:sldMk cId="454408540" sldId="259"/>
            <ac:spMk id="16" creationId="{1E547BA6-BAE0-43BB-A7CA-60F69CE252F0}"/>
          </ac:spMkLst>
        </pc:spChg>
        <pc:picChg chg="add">
          <ac:chgData name="Emma Sperring" userId="a11f8ae9-1a7d-4da6-8cc9-7dec2bdbe45f" providerId="ADAL" clId="{D222AA63-3E3C-4CFE-9F6F-FA5DE339346D}" dt="2020-09-26T16:33:06.241" v="774" actId="22"/>
          <ac:picMkLst>
            <pc:docMk/>
            <pc:sldMk cId="454408540" sldId="259"/>
            <ac:picMk id="4" creationId="{4B3A2234-543A-4A4F-9C89-99C298E19327}"/>
          </ac:picMkLst>
        </pc:picChg>
        <pc:picChg chg="add del mod">
          <ac:chgData name="Emma Sperring" userId="a11f8ae9-1a7d-4da6-8cc9-7dec2bdbe45f" providerId="ADAL" clId="{D222AA63-3E3C-4CFE-9F6F-FA5DE339346D}" dt="2020-09-26T20:49:43.072" v="3933" actId="478"/>
          <ac:picMkLst>
            <pc:docMk/>
            <pc:sldMk cId="454408540" sldId="259"/>
            <ac:picMk id="5" creationId="{98B624BE-EC80-4598-852B-4025B229E3B5}"/>
          </ac:picMkLst>
        </pc:picChg>
        <pc:picChg chg="add mod">
          <ac:chgData name="Emma Sperring" userId="a11f8ae9-1a7d-4da6-8cc9-7dec2bdbe45f" providerId="ADAL" clId="{D222AA63-3E3C-4CFE-9F6F-FA5DE339346D}" dt="2020-09-26T20:50:46.765" v="3937" actId="1076"/>
          <ac:picMkLst>
            <pc:docMk/>
            <pc:sldMk cId="454408540" sldId="259"/>
            <ac:picMk id="13" creationId="{ABE65BAB-4039-4C79-A0C5-399725D88ED3}"/>
          </ac:picMkLst>
        </pc:picChg>
        <pc:picChg chg="mod">
          <ac:chgData name="Emma Sperring" userId="a11f8ae9-1a7d-4da6-8cc9-7dec2bdbe45f" providerId="ADAL" clId="{D222AA63-3E3C-4CFE-9F6F-FA5DE339346D}" dt="2020-09-26T20:53:17.353" v="3939" actId="14100"/>
          <ac:picMkLst>
            <pc:docMk/>
            <pc:sldMk cId="454408540" sldId="259"/>
            <ac:picMk id="15" creationId="{23AA2FC3-3465-4892-9C5F-A9EDEBBF15ED}"/>
          </ac:picMkLst>
        </pc:picChg>
      </pc:sldChg>
      <pc:sldChg chg="addSp delSp modSp add mod ord delAnim">
        <pc:chgData name="Emma Sperring" userId="a11f8ae9-1a7d-4da6-8cc9-7dec2bdbe45f" providerId="ADAL" clId="{D222AA63-3E3C-4CFE-9F6F-FA5DE339346D}" dt="2020-09-26T22:01:49.189" v="5155" actId="27636"/>
        <pc:sldMkLst>
          <pc:docMk/>
          <pc:sldMk cId="506671930" sldId="260"/>
        </pc:sldMkLst>
        <pc:spChg chg="mod">
          <ac:chgData name="Emma Sperring" userId="a11f8ae9-1a7d-4da6-8cc9-7dec2bdbe45f" providerId="ADAL" clId="{D222AA63-3E3C-4CFE-9F6F-FA5DE339346D}" dt="2020-09-26T16:22:58.312" v="465" actId="20577"/>
          <ac:spMkLst>
            <pc:docMk/>
            <pc:sldMk cId="506671930" sldId="260"/>
            <ac:spMk id="2" creationId="{3F6D698F-7106-4433-B40E-6512B53B0A46}"/>
          </ac:spMkLst>
        </pc:spChg>
        <pc:spChg chg="mod">
          <ac:chgData name="Emma Sperring" userId="a11f8ae9-1a7d-4da6-8cc9-7dec2bdbe45f" providerId="ADAL" clId="{D222AA63-3E3C-4CFE-9F6F-FA5DE339346D}" dt="2020-09-26T22:01:49.189" v="5155" actId="27636"/>
          <ac:spMkLst>
            <pc:docMk/>
            <pc:sldMk cId="506671930" sldId="260"/>
            <ac:spMk id="3" creationId="{97D39EBC-89FD-4594-8577-00A44191EDCE}"/>
          </ac:spMkLst>
        </pc:spChg>
        <pc:picChg chg="del">
          <ac:chgData name="Emma Sperring" userId="a11f8ae9-1a7d-4da6-8cc9-7dec2bdbe45f" providerId="ADAL" clId="{D222AA63-3E3C-4CFE-9F6F-FA5DE339346D}" dt="2020-09-26T19:38:10.191" v="3837" actId="478"/>
          <ac:picMkLst>
            <pc:docMk/>
            <pc:sldMk cId="506671930" sldId="260"/>
            <ac:picMk id="4" creationId="{06F5D35D-30F5-4ED2-BB13-3253A52AA158}"/>
          </ac:picMkLst>
        </pc:picChg>
        <pc:picChg chg="add">
          <ac:chgData name="Emma Sperring" userId="a11f8ae9-1a7d-4da6-8cc9-7dec2bdbe45f" providerId="ADAL" clId="{D222AA63-3E3C-4CFE-9F6F-FA5DE339346D}" dt="2020-09-26T16:32:11.458" v="768" actId="22"/>
          <ac:picMkLst>
            <pc:docMk/>
            <pc:sldMk cId="506671930" sldId="260"/>
            <ac:picMk id="5" creationId="{25E3E238-B3D6-41D0-9BDF-EB6F5FE8755C}"/>
          </ac:picMkLst>
        </pc:picChg>
        <pc:picChg chg="mod">
          <ac:chgData name="Emma Sperring" userId="a11f8ae9-1a7d-4da6-8cc9-7dec2bdbe45f" providerId="ADAL" clId="{D222AA63-3E3C-4CFE-9F6F-FA5DE339346D}" dt="2020-09-26T19:37:12.862" v="3836" actId="14100"/>
          <ac:picMkLst>
            <pc:docMk/>
            <pc:sldMk cId="506671930" sldId="260"/>
            <ac:picMk id="6" creationId="{189B249C-08A5-4C73-878C-945B40C9AEB9}"/>
          </ac:picMkLst>
        </pc:picChg>
      </pc:sldChg>
      <pc:sldChg chg="addSp delSp modSp new mod setBg">
        <pc:chgData name="Emma Sperring" userId="a11f8ae9-1a7d-4da6-8cc9-7dec2bdbe45f" providerId="ADAL" clId="{D222AA63-3E3C-4CFE-9F6F-FA5DE339346D}" dt="2020-09-26T21:59:41.881" v="5142" actId="14100"/>
        <pc:sldMkLst>
          <pc:docMk/>
          <pc:sldMk cId="3366049671" sldId="261"/>
        </pc:sldMkLst>
        <pc:spChg chg="mod">
          <ac:chgData name="Emma Sperring" userId="a11f8ae9-1a7d-4da6-8cc9-7dec2bdbe45f" providerId="ADAL" clId="{D222AA63-3E3C-4CFE-9F6F-FA5DE339346D}" dt="2020-09-26T16:23:54.448" v="506" actId="122"/>
          <ac:spMkLst>
            <pc:docMk/>
            <pc:sldMk cId="3366049671" sldId="261"/>
            <ac:spMk id="2" creationId="{1CED8385-B8D0-482D-AA9D-3DA2558669E4}"/>
          </ac:spMkLst>
        </pc:spChg>
        <pc:spChg chg="del mod">
          <ac:chgData name="Emma Sperring" userId="a11f8ae9-1a7d-4da6-8cc9-7dec2bdbe45f" providerId="ADAL" clId="{D222AA63-3E3C-4CFE-9F6F-FA5DE339346D}" dt="2020-09-26T19:40:53.287" v="3843"/>
          <ac:spMkLst>
            <pc:docMk/>
            <pc:sldMk cId="3366049671" sldId="261"/>
            <ac:spMk id="3" creationId="{5FB00169-4805-4DC1-984C-1FB43C30EF43}"/>
          </ac:spMkLst>
        </pc:spChg>
        <pc:spChg chg="add">
          <ac:chgData name="Emma Sperring" userId="a11f8ae9-1a7d-4da6-8cc9-7dec2bdbe45f" providerId="ADAL" clId="{D222AA63-3E3C-4CFE-9F6F-FA5DE339346D}" dt="2020-09-26T16:23:51.007" v="505" actId="26606"/>
          <ac:spMkLst>
            <pc:docMk/>
            <pc:sldMk cId="3366049671" sldId="261"/>
            <ac:spMk id="8" creationId="{2B566528-1B12-4246-9431-5C2D7D081168}"/>
          </ac:spMkLst>
        </pc:spChg>
        <pc:spChg chg="add">
          <ac:chgData name="Emma Sperring" userId="a11f8ae9-1a7d-4da6-8cc9-7dec2bdbe45f" providerId="ADAL" clId="{D222AA63-3E3C-4CFE-9F6F-FA5DE339346D}" dt="2020-09-26T16:23:51.007" v="505" actId="26606"/>
          <ac:spMkLst>
            <pc:docMk/>
            <pc:sldMk cId="3366049671" sldId="261"/>
            <ac:spMk id="10" creationId="{2E80C965-DB6D-4F81-9E9E-B027384D0BD6}"/>
          </ac:spMkLst>
        </pc:spChg>
        <pc:spChg chg="add mod">
          <ac:chgData name="Emma Sperring" userId="a11f8ae9-1a7d-4da6-8cc9-7dec2bdbe45f" providerId="ADAL" clId="{D222AA63-3E3C-4CFE-9F6F-FA5DE339346D}" dt="2020-09-26T21:59:32.805" v="5138" actId="478"/>
          <ac:spMkLst>
            <pc:docMk/>
            <pc:sldMk cId="3366049671" sldId="261"/>
            <ac:spMk id="11" creationId="{2B2E1F80-2259-4136-AB96-C9D3F89C70F2}"/>
          </ac:spMkLst>
        </pc:spChg>
        <pc:spChg chg="add">
          <ac:chgData name="Emma Sperring" userId="a11f8ae9-1a7d-4da6-8cc9-7dec2bdbe45f" providerId="ADAL" clId="{D222AA63-3E3C-4CFE-9F6F-FA5DE339346D}" dt="2020-09-26T16:23:51.007" v="505" actId="26606"/>
          <ac:spMkLst>
            <pc:docMk/>
            <pc:sldMk cId="3366049671" sldId="261"/>
            <ac:spMk id="12" creationId="{A580F890-B085-4E95-96AA-55AEBEC5CE6E}"/>
          </ac:spMkLst>
        </pc:spChg>
        <pc:spChg chg="add">
          <ac:chgData name="Emma Sperring" userId="a11f8ae9-1a7d-4da6-8cc9-7dec2bdbe45f" providerId="ADAL" clId="{D222AA63-3E3C-4CFE-9F6F-FA5DE339346D}" dt="2020-09-26T16:23:51.007" v="505" actId="26606"/>
          <ac:spMkLst>
            <pc:docMk/>
            <pc:sldMk cId="3366049671" sldId="261"/>
            <ac:spMk id="14" creationId="{D3F51FEB-38FB-4F6C-9F7B-2F2AFAB65463}"/>
          </ac:spMkLst>
        </pc:spChg>
        <pc:spChg chg="add">
          <ac:chgData name="Emma Sperring" userId="a11f8ae9-1a7d-4da6-8cc9-7dec2bdbe45f" providerId="ADAL" clId="{D222AA63-3E3C-4CFE-9F6F-FA5DE339346D}" dt="2020-09-26T16:23:51.007" v="505" actId="26606"/>
          <ac:spMkLst>
            <pc:docMk/>
            <pc:sldMk cId="3366049671" sldId="261"/>
            <ac:spMk id="16" creationId="{1E547BA6-BAE0-43BB-A7CA-60F69CE252F0}"/>
          </ac:spMkLst>
        </pc:spChg>
        <pc:picChg chg="add">
          <ac:chgData name="Emma Sperring" userId="a11f8ae9-1a7d-4da6-8cc9-7dec2bdbe45f" providerId="ADAL" clId="{D222AA63-3E3C-4CFE-9F6F-FA5DE339346D}" dt="2020-09-26T16:33:08.497" v="775" actId="22"/>
          <ac:picMkLst>
            <pc:docMk/>
            <pc:sldMk cId="3366049671" sldId="261"/>
            <ac:picMk id="4" creationId="{08EC96F7-DEAC-4BD6-B1CF-5888358DBC7D}"/>
          </ac:picMkLst>
        </pc:picChg>
        <pc:picChg chg="add del mod">
          <ac:chgData name="Emma Sperring" userId="a11f8ae9-1a7d-4da6-8cc9-7dec2bdbe45f" providerId="ADAL" clId="{D222AA63-3E3C-4CFE-9F6F-FA5DE339346D}" dt="2020-09-26T21:59:32.805" v="5138" actId="478"/>
          <ac:picMkLst>
            <pc:docMk/>
            <pc:sldMk cId="3366049671" sldId="261"/>
            <ac:picMk id="5" creationId="{61BB7C88-BCF2-4B16-B245-D18F46659C71}"/>
          </ac:picMkLst>
        </pc:picChg>
        <pc:picChg chg="mod">
          <ac:chgData name="Emma Sperring" userId="a11f8ae9-1a7d-4da6-8cc9-7dec2bdbe45f" providerId="ADAL" clId="{D222AA63-3E3C-4CFE-9F6F-FA5DE339346D}" dt="2020-09-26T20:55:39.692" v="3941" actId="14100"/>
          <ac:picMkLst>
            <pc:docMk/>
            <pc:sldMk cId="3366049671" sldId="261"/>
            <ac:picMk id="6" creationId="{784C2CD0-6309-41D1-8793-F6389C86994C}"/>
          </ac:picMkLst>
        </pc:picChg>
        <pc:picChg chg="add mod">
          <ac:chgData name="Emma Sperring" userId="a11f8ae9-1a7d-4da6-8cc9-7dec2bdbe45f" providerId="ADAL" clId="{D222AA63-3E3C-4CFE-9F6F-FA5DE339346D}" dt="2020-09-26T21:59:41.881" v="5142" actId="14100"/>
          <ac:picMkLst>
            <pc:docMk/>
            <pc:sldMk cId="3366049671" sldId="261"/>
            <ac:picMk id="13" creationId="{FDDE90B1-9F1B-4A70-BADC-1EBAAE480E90}"/>
          </ac:picMkLst>
        </pc:picChg>
      </pc:sldChg>
      <pc:sldChg chg="addSp delSp modSp new mod ord setBg">
        <pc:chgData name="Emma Sperring" userId="a11f8ae9-1a7d-4da6-8cc9-7dec2bdbe45f" providerId="ADAL" clId="{D222AA63-3E3C-4CFE-9F6F-FA5DE339346D}" dt="2020-09-26T22:01:39.519" v="5153" actId="14100"/>
        <pc:sldMkLst>
          <pc:docMk/>
          <pc:sldMk cId="2449741695" sldId="262"/>
        </pc:sldMkLst>
        <pc:spChg chg="mod">
          <ac:chgData name="Emma Sperring" userId="a11f8ae9-1a7d-4da6-8cc9-7dec2bdbe45f" providerId="ADAL" clId="{D222AA63-3E3C-4CFE-9F6F-FA5DE339346D}" dt="2020-09-26T16:24:23.388" v="534" actId="122"/>
          <ac:spMkLst>
            <pc:docMk/>
            <pc:sldMk cId="2449741695" sldId="262"/>
            <ac:spMk id="2" creationId="{F2FB33E9-FCFC-46B7-9749-EF4CC8D692E3}"/>
          </ac:spMkLst>
        </pc:spChg>
        <pc:spChg chg="del mod">
          <ac:chgData name="Emma Sperring" userId="a11f8ae9-1a7d-4da6-8cc9-7dec2bdbe45f" providerId="ADAL" clId="{D222AA63-3E3C-4CFE-9F6F-FA5DE339346D}" dt="2020-09-26T19:39:16.746" v="3838"/>
          <ac:spMkLst>
            <pc:docMk/>
            <pc:sldMk cId="2449741695" sldId="262"/>
            <ac:spMk id="3" creationId="{AFD49BE0-50CC-41CC-B396-5F2325B3AACA}"/>
          </ac:spMkLst>
        </pc:spChg>
        <pc:spChg chg="add">
          <ac:chgData name="Emma Sperring" userId="a11f8ae9-1a7d-4da6-8cc9-7dec2bdbe45f" providerId="ADAL" clId="{D222AA63-3E3C-4CFE-9F6F-FA5DE339346D}" dt="2020-09-26T16:24:14.860" v="531" actId="26606"/>
          <ac:spMkLst>
            <pc:docMk/>
            <pc:sldMk cId="2449741695" sldId="262"/>
            <ac:spMk id="8" creationId="{2B566528-1B12-4246-9431-5C2D7D081168}"/>
          </ac:spMkLst>
        </pc:spChg>
        <pc:spChg chg="add">
          <ac:chgData name="Emma Sperring" userId="a11f8ae9-1a7d-4da6-8cc9-7dec2bdbe45f" providerId="ADAL" clId="{D222AA63-3E3C-4CFE-9F6F-FA5DE339346D}" dt="2020-09-26T16:24:14.860" v="531" actId="26606"/>
          <ac:spMkLst>
            <pc:docMk/>
            <pc:sldMk cId="2449741695" sldId="262"/>
            <ac:spMk id="10" creationId="{2E80C965-DB6D-4F81-9E9E-B027384D0BD6}"/>
          </ac:spMkLst>
        </pc:spChg>
        <pc:spChg chg="add del mod">
          <ac:chgData name="Emma Sperring" userId="a11f8ae9-1a7d-4da6-8cc9-7dec2bdbe45f" providerId="ADAL" clId="{D222AA63-3E3C-4CFE-9F6F-FA5DE339346D}" dt="2020-09-26T22:01:31.405" v="5150"/>
          <ac:spMkLst>
            <pc:docMk/>
            <pc:sldMk cId="2449741695" sldId="262"/>
            <ac:spMk id="11" creationId="{8146196F-6DBD-453F-94C3-383D6DB21E0B}"/>
          </ac:spMkLst>
        </pc:spChg>
        <pc:spChg chg="add">
          <ac:chgData name="Emma Sperring" userId="a11f8ae9-1a7d-4da6-8cc9-7dec2bdbe45f" providerId="ADAL" clId="{D222AA63-3E3C-4CFE-9F6F-FA5DE339346D}" dt="2020-09-26T16:24:14.860" v="531" actId="26606"/>
          <ac:spMkLst>
            <pc:docMk/>
            <pc:sldMk cId="2449741695" sldId="262"/>
            <ac:spMk id="12" creationId="{A580F890-B085-4E95-96AA-55AEBEC5CE6E}"/>
          </ac:spMkLst>
        </pc:spChg>
        <pc:spChg chg="add">
          <ac:chgData name="Emma Sperring" userId="a11f8ae9-1a7d-4da6-8cc9-7dec2bdbe45f" providerId="ADAL" clId="{D222AA63-3E3C-4CFE-9F6F-FA5DE339346D}" dt="2020-09-26T16:24:14.860" v="531" actId="26606"/>
          <ac:spMkLst>
            <pc:docMk/>
            <pc:sldMk cId="2449741695" sldId="262"/>
            <ac:spMk id="14" creationId="{D3F51FEB-38FB-4F6C-9F7B-2F2AFAB65463}"/>
          </ac:spMkLst>
        </pc:spChg>
        <pc:spChg chg="add">
          <ac:chgData name="Emma Sperring" userId="a11f8ae9-1a7d-4da6-8cc9-7dec2bdbe45f" providerId="ADAL" clId="{D222AA63-3E3C-4CFE-9F6F-FA5DE339346D}" dt="2020-09-26T16:24:14.860" v="531" actId="26606"/>
          <ac:spMkLst>
            <pc:docMk/>
            <pc:sldMk cId="2449741695" sldId="262"/>
            <ac:spMk id="16" creationId="{1E547BA6-BAE0-43BB-A7CA-60F69CE252F0}"/>
          </ac:spMkLst>
        </pc:spChg>
        <pc:picChg chg="add">
          <ac:chgData name="Emma Sperring" userId="a11f8ae9-1a7d-4da6-8cc9-7dec2bdbe45f" providerId="ADAL" clId="{D222AA63-3E3C-4CFE-9F6F-FA5DE339346D}" dt="2020-09-26T16:33:04.088" v="773" actId="22"/>
          <ac:picMkLst>
            <pc:docMk/>
            <pc:sldMk cId="2449741695" sldId="262"/>
            <ac:picMk id="4" creationId="{34E70BB8-D196-414C-A617-4411F095129D}"/>
          </ac:picMkLst>
        </pc:picChg>
        <pc:picChg chg="add del mod">
          <ac:chgData name="Emma Sperring" userId="a11f8ae9-1a7d-4da6-8cc9-7dec2bdbe45f" providerId="ADAL" clId="{D222AA63-3E3C-4CFE-9F6F-FA5DE339346D}" dt="2020-09-26T22:00:45.353" v="5143" actId="478"/>
          <ac:picMkLst>
            <pc:docMk/>
            <pc:sldMk cId="2449741695" sldId="262"/>
            <ac:picMk id="5" creationId="{4E60D284-A4DA-4F73-89CE-4E1E0B7ABA69}"/>
          </ac:picMkLst>
        </pc:picChg>
        <pc:picChg chg="mod">
          <ac:chgData name="Emma Sperring" userId="a11f8ae9-1a7d-4da6-8cc9-7dec2bdbe45f" providerId="ADAL" clId="{D222AA63-3E3C-4CFE-9F6F-FA5DE339346D}" dt="2020-09-26T20:48:07.601" v="3926" actId="14100"/>
          <ac:picMkLst>
            <pc:docMk/>
            <pc:sldMk cId="2449741695" sldId="262"/>
            <ac:picMk id="6" creationId="{A07C43E8-31DB-4F8A-B453-47F5EF5B945E}"/>
          </ac:picMkLst>
        </pc:picChg>
        <pc:picChg chg="add del mod">
          <ac:chgData name="Emma Sperring" userId="a11f8ae9-1a7d-4da6-8cc9-7dec2bdbe45f" providerId="ADAL" clId="{D222AA63-3E3C-4CFE-9F6F-FA5DE339346D}" dt="2020-09-26T22:01:06.448" v="5148" actId="478"/>
          <ac:picMkLst>
            <pc:docMk/>
            <pc:sldMk cId="2449741695" sldId="262"/>
            <ac:picMk id="13" creationId="{D4706A5C-DA44-4D4E-A601-D20E8A174505}"/>
          </ac:picMkLst>
        </pc:picChg>
        <pc:picChg chg="add mod">
          <ac:chgData name="Emma Sperring" userId="a11f8ae9-1a7d-4da6-8cc9-7dec2bdbe45f" providerId="ADAL" clId="{D222AA63-3E3C-4CFE-9F6F-FA5DE339346D}" dt="2020-09-26T22:01:39.519" v="5153" actId="14100"/>
          <ac:picMkLst>
            <pc:docMk/>
            <pc:sldMk cId="2449741695" sldId="262"/>
            <ac:picMk id="15" creationId="{E35B012E-C99B-4426-85E2-F99CCCCF8D50}"/>
          </ac:picMkLst>
        </pc:picChg>
      </pc:sldChg>
      <pc:sldChg chg="addSp modSp new mod setBg">
        <pc:chgData name="Emma Sperring" userId="a11f8ae9-1a7d-4da6-8cc9-7dec2bdbe45f" providerId="ADAL" clId="{D222AA63-3E3C-4CFE-9F6F-FA5DE339346D}" dt="2020-09-26T20:58:24.426" v="3943" actId="14100"/>
        <pc:sldMkLst>
          <pc:docMk/>
          <pc:sldMk cId="3649464513" sldId="263"/>
        </pc:sldMkLst>
        <pc:spChg chg="mod">
          <ac:chgData name="Emma Sperring" userId="a11f8ae9-1a7d-4da6-8cc9-7dec2bdbe45f" providerId="ADAL" clId="{D222AA63-3E3C-4CFE-9F6F-FA5DE339346D}" dt="2020-09-26T16:24:50.974" v="553" actId="122"/>
          <ac:spMkLst>
            <pc:docMk/>
            <pc:sldMk cId="3649464513" sldId="263"/>
            <ac:spMk id="2" creationId="{C9492294-5CB6-4E8C-98C7-FFA4694DA931}"/>
          </ac:spMkLst>
        </pc:spChg>
        <pc:spChg chg="mod">
          <ac:chgData name="Emma Sperring" userId="a11f8ae9-1a7d-4da6-8cc9-7dec2bdbe45f" providerId="ADAL" clId="{D222AA63-3E3C-4CFE-9F6F-FA5DE339346D}" dt="2020-09-26T16:24:42.697" v="552" actId="26606"/>
          <ac:spMkLst>
            <pc:docMk/>
            <pc:sldMk cId="3649464513" sldId="263"/>
            <ac:spMk id="3" creationId="{7168692D-DF09-4F28-8EC9-BEE5B1581E0C}"/>
          </ac:spMkLst>
        </pc:spChg>
        <pc:spChg chg="add">
          <ac:chgData name="Emma Sperring" userId="a11f8ae9-1a7d-4da6-8cc9-7dec2bdbe45f" providerId="ADAL" clId="{D222AA63-3E3C-4CFE-9F6F-FA5DE339346D}" dt="2020-09-26T16:24:42.697" v="552" actId="26606"/>
          <ac:spMkLst>
            <pc:docMk/>
            <pc:sldMk cId="3649464513" sldId="263"/>
            <ac:spMk id="8" creationId="{2B566528-1B12-4246-9431-5C2D7D081168}"/>
          </ac:spMkLst>
        </pc:spChg>
        <pc:spChg chg="add">
          <ac:chgData name="Emma Sperring" userId="a11f8ae9-1a7d-4da6-8cc9-7dec2bdbe45f" providerId="ADAL" clId="{D222AA63-3E3C-4CFE-9F6F-FA5DE339346D}" dt="2020-09-26T16:24:42.697" v="552" actId="26606"/>
          <ac:spMkLst>
            <pc:docMk/>
            <pc:sldMk cId="3649464513" sldId="263"/>
            <ac:spMk id="10" creationId="{2E80C965-DB6D-4F81-9E9E-B027384D0BD6}"/>
          </ac:spMkLst>
        </pc:spChg>
        <pc:spChg chg="add">
          <ac:chgData name="Emma Sperring" userId="a11f8ae9-1a7d-4da6-8cc9-7dec2bdbe45f" providerId="ADAL" clId="{D222AA63-3E3C-4CFE-9F6F-FA5DE339346D}" dt="2020-09-26T16:24:42.697" v="552" actId="26606"/>
          <ac:spMkLst>
            <pc:docMk/>
            <pc:sldMk cId="3649464513" sldId="263"/>
            <ac:spMk id="12" creationId="{A580F890-B085-4E95-96AA-55AEBEC5CE6E}"/>
          </ac:spMkLst>
        </pc:spChg>
        <pc:spChg chg="mod">
          <ac:chgData name="Emma Sperring" userId="a11f8ae9-1a7d-4da6-8cc9-7dec2bdbe45f" providerId="ADAL" clId="{D222AA63-3E3C-4CFE-9F6F-FA5DE339346D}" dt="2020-09-26T19:43:36.258" v="3864"/>
          <ac:spMkLst>
            <pc:docMk/>
            <pc:sldMk cId="3649464513" sldId="263"/>
            <ac:spMk id="13" creationId="{64A8097E-CE77-4949-950E-4EF70A2A8A8F}"/>
          </ac:spMkLst>
        </pc:spChg>
        <pc:spChg chg="add">
          <ac:chgData name="Emma Sperring" userId="a11f8ae9-1a7d-4da6-8cc9-7dec2bdbe45f" providerId="ADAL" clId="{D222AA63-3E3C-4CFE-9F6F-FA5DE339346D}" dt="2020-09-26T16:24:42.697" v="552" actId="26606"/>
          <ac:spMkLst>
            <pc:docMk/>
            <pc:sldMk cId="3649464513" sldId="263"/>
            <ac:spMk id="14" creationId="{D3F51FEB-38FB-4F6C-9F7B-2F2AFAB65463}"/>
          </ac:spMkLst>
        </pc:spChg>
        <pc:spChg chg="mod">
          <ac:chgData name="Emma Sperring" userId="a11f8ae9-1a7d-4da6-8cc9-7dec2bdbe45f" providerId="ADAL" clId="{D222AA63-3E3C-4CFE-9F6F-FA5DE339346D}" dt="2020-09-26T19:43:36.258" v="3864"/>
          <ac:spMkLst>
            <pc:docMk/>
            <pc:sldMk cId="3649464513" sldId="263"/>
            <ac:spMk id="15" creationId="{4E4B8B4F-E43E-4F6F-A114-92AFA5AB3386}"/>
          </ac:spMkLst>
        </pc:spChg>
        <pc:spChg chg="add">
          <ac:chgData name="Emma Sperring" userId="a11f8ae9-1a7d-4da6-8cc9-7dec2bdbe45f" providerId="ADAL" clId="{D222AA63-3E3C-4CFE-9F6F-FA5DE339346D}" dt="2020-09-26T16:24:42.697" v="552" actId="26606"/>
          <ac:spMkLst>
            <pc:docMk/>
            <pc:sldMk cId="3649464513" sldId="263"/>
            <ac:spMk id="16" creationId="{1E547BA6-BAE0-43BB-A7CA-60F69CE252F0}"/>
          </ac:spMkLst>
        </pc:spChg>
        <pc:grpChg chg="add mod">
          <ac:chgData name="Emma Sperring" userId="a11f8ae9-1a7d-4da6-8cc9-7dec2bdbe45f" providerId="ADAL" clId="{D222AA63-3E3C-4CFE-9F6F-FA5DE339346D}" dt="2020-09-26T19:43:43.253" v="3866" actId="14100"/>
          <ac:grpSpMkLst>
            <pc:docMk/>
            <pc:sldMk cId="3649464513" sldId="263"/>
            <ac:grpSpMk id="11" creationId="{7568FDCE-27D1-4F9C-BA0B-98093B79B134}"/>
          </ac:grpSpMkLst>
        </pc:grpChg>
        <pc:picChg chg="add">
          <ac:chgData name="Emma Sperring" userId="a11f8ae9-1a7d-4da6-8cc9-7dec2bdbe45f" providerId="ADAL" clId="{D222AA63-3E3C-4CFE-9F6F-FA5DE339346D}" dt="2020-09-26T16:33:11.012" v="776" actId="22"/>
          <ac:picMkLst>
            <pc:docMk/>
            <pc:sldMk cId="3649464513" sldId="263"/>
            <ac:picMk id="4" creationId="{53E958EA-7BA6-4A9B-A37F-6E583E53C3C2}"/>
          </ac:picMkLst>
        </pc:picChg>
        <pc:picChg chg="mod">
          <ac:chgData name="Emma Sperring" userId="a11f8ae9-1a7d-4da6-8cc9-7dec2bdbe45f" providerId="ADAL" clId="{D222AA63-3E3C-4CFE-9F6F-FA5DE339346D}" dt="2020-09-26T20:58:24.426" v="3943" actId="14100"/>
          <ac:picMkLst>
            <pc:docMk/>
            <pc:sldMk cId="3649464513" sldId="263"/>
            <ac:picMk id="5" creationId="{0F2B09BA-47BB-4B22-A871-DE928CF0CF78}"/>
          </ac:picMkLst>
        </pc:picChg>
      </pc:sldChg>
      <pc:sldChg chg="addSp delSp modSp new del mod setBg delAnim delDesignElem chgLayout">
        <pc:chgData name="Emma Sperring" userId="a11f8ae9-1a7d-4da6-8cc9-7dec2bdbe45f" providerId="ADAL" clId="{D222AA63-3E3C-4CFE-9F6F-FA5DE339346D}" dt="2020-09-26T21:44:04.845" v="5137" actId="2696"/>
        <pc:sldMkLst>
          <pc:docMk/>
          <pc:sldMk cId="2560495823" sldId="264"/>
        </pc:sldMkLst>
        <pc:spChg chg="mod ord">
          <ac:chgData name="Emma Sperring" userId="a11f8ae9-1a7d-4da6-8cc9-7dec2bdbe45f" providerId="ADAL" clId="{D222AA63-3E3C-4CFE-9F6F-FA5DE339346D}" dt="2020-09-26T21:37:47.900" v="4068" actId="20577"/>
          <ac:spMkLst>
            <pc:docMk/>
            <pc:sldMk cId="2560495823" sldId="264"/>
            <ac:spMk id="2" creationId="{75038381-29EF-40D9-962A-CE9641BEDFF4}"/>
          </ac:spMkLst>
        </pc:spChg>
        <pc:spChg chg="del mod">
          <ac:chgData name="Emma Sperring" userId="a11f8ae9-1a7d-4da6-8cc9-7dec2bdbe45f" providerId="ADAL" clId="{D222AA63-3E3C-4CFE-9F6F-FA5DE339346D}" dt="2020-09-26T19:52:00.829" v="3908"/>
          <ac:spMkLst>
            <pc:docMk/>
            <pc:sldMk cId="2560495823" sldId="264"/>
            <ac:spMk id="3" creationId="{158F5D18-4271-4499-928B-4020761BED9C}"/>
          </ac:spMkLst>
        </pc:spChg>
        <pc:spChg chg="add del mod">
          <ac:chgData name="Emma Sperring" userId="a11f8ae9-1a7d-4da6-8cc9-7dec2bdbe45f" providerId="ADAL" clId="{D222AA63-3E3C-4CFE-9F6F-FA5DE339346D}" dt="2020-09-26T21:33:10.035" v="4020" actId="478"/>
          <ac:spMkLst>
            <pc:docMk/>
            <pc:sldMk cId="2560495823" sldId="264"/>
            <ac:spMk id="7" creationId="{776B3493-969F-498B-927D-7D1CCF2D309F}"/>
          </ac:spMkLst>
        </pc:spChg>
        <pc:spChg chg="add del">
          <ac:chgData name="Emma Sperring" userId="a11f8ae9-1a7d-4da6-8cc9-7dec2bdbe45f" providerId="ADAL" clId="{D222AA63-3E3C-4CFE-9F6F-FA5DE339346D}" dt="2020-09-26T21:36:42.525" v="4024" actId="700"/>
          <ac:spMkLst>
            <pc:docMk/>
            <pc:sldMk cId="2560495823" sldId="264"/>
            <ac:spMk id="8" creationId="{2B566528-1B12-4246-9431-5C2D7D081168}"/>
          </ac:spMkLst>
        </pc:spChg>
        <pc:spChg chg="add del">
          <ac:chgData name="Emma Sperring" userId="a11f8ae9-1a7d-4da6-8cc9-7dec2bdbe45f" providerId="ADAL" clId="{D222AA63-3E3C-4CFE-9F6F-FA5DE339346D}" dt="2020-09-26T21:36:42.525" v="4024" actId="700"/>
          <ac:spMkLst>
            <pc:docMk/>
            <pc:sldMk cId="2560495823" sldId="264"/>
            <ac:spMk id="10" creationId="{2E80C965-DB6D-4F81-9E9E-B027384D0BD6}"/>
          </ac:spMkLst>
        </pc:spChg>
        <pc:spChg chg="add del">
          <ac:chgData name="Emma Sperring" userId="a11f8ae9-1a7d-4da6-8cc9-7dec2bdbe45f" providerId="ADAL" clId="{D222AA63-3E3C-4CFE-9F6F-FA5DE339346D}" dt="2020-09-26T21:36:42.525" v="4024" actId="700"/>
          <ac:spMkLst>
            <pc:docMk/>
            <pc:sldMk cId="2560495823" sldId="264"/>
            <ac:spMk id="12" creationId="{A580F890-B085-4E95-96AA-55AEBEC5CE6E}"/>
          </ac:spMkLst>
        </pc:spChg>
        <pc:spChg chg="add del mod">
          <ac:chgData name="Emma Sperring" userId="a11f8ae9-1a7d-4da6-8cc9-7dec2bdbe45f" providerId="ADAL" clId="{D222AA63-3E3C-4CFE-9F6F-FA5DE339346D}" dt="2020-09-26T21:37:09.016" v="4033"/>
          <ac:spMkLst>
            <pc:docMk/>
            <pc:sldMk cId="2560495823" sldId="264"/>
            <ac:spMk id="13" creationId="{BEE0E62F-1FB6-4378-AD04-BF57E11D6726}"/>
          </ac:spMkLst>
        </pc:spChg>
        <pc:spChg chg="add del">
          <ac:chgData name="Emma Sperring" userId="a11f8ae9-1a7d-4da6-8cc9-7dec2bdbe45f" providerId="ADAL" clId="{D222AA63-3E3C-4CFE-9F6F-FA5DE339346D}" dt="2020-09-26T21:36:42.525" v="4024" actId="700"/>
          <ac:spMkLst>
            <pc:docMk/>
            <pc:sldMk cId="2560495823" sldId="264"/>
            <ac:spMk id="14" creationId="{D3F51FEB-38FB-4F6C-9F7B-2F2AFAB65463}"/>
          </ac:spMkLst>
        </pc:spChg>
        <pc:spChg chg="add del mod">
          <ac:chgData name="Emma Sperring" userId="a11f8ae9-1a7d-4da6-8cc9-7dec2bdbe45f" providerId="ADAL" clId="{D222AA63-3E3C-4CFE-9F6F-FA5DE339346D}" dt="2020-09-26T21:43:11.590" v="5128"/>
          <ac:spMkLst>
            <pc:docMk/>
            <pc:sldMk cId="2560495823" sldId="264"/>
            <ac:spMk id="15" creationId="{5544D783-30B4-4E7D-8F40-AA1C89796DAC}"/>
          </ac:spMkLst>
        </pc:spChg>
        <pc:spChg chg="add del">
          <ac:chgData name="Emma Sperring" userId="a11f8ae9-1a7d-4da6-8cc9-7dec2bdbe45f" providerId="ADAL" clId="{D222AA63-3E3C-4CFE-9F6F-FA5DE339346D}" dt="2020-09-26T21:36:42.525" v="4024" actId="700"/>
          <ac:spMkLst>
            <pc:docMk/>
            <pc:sldMk cId="2560495823" sldId="264"/>
            <ac:spMk id="16" creationId="{1E547BA6-BAE0-43BB-A7CA-60F69CE252F0}"/>
          </ac:spMkLst>
        </pc:spChg>
        <pc:spChg chg="add mod">
          <ac:chgData name="Emma Sperring" userId="a11f8ae9-1a7d-4da6-8cc9-7dec2bdbe45f" providerId="ADAL" clId="{D222AA63-3E3C-4CFE-9F6F-FA5DE339346D}" dt="2020-09-26T21:43:39.541" v="5133" actId="1076"/>
          <ac:spMkLst>
            <pc:docMk/>
            <pc:sldMk cId="2560495823" sldId="264"/>
            <ac:spMk id="18" creationId="{E22E7B6E-7932-40D8-867B-123CCC00F119}"/>
          </ac:spMkLst>
        </pc:spChg>
        <pc:picChg chg="add">
          <ac:chgData name="Emma Sperring" userId="a11f8ae9-1a7d-4da6-8cc9-7dec2bdbe45f" providerId="ADAL" clId="{D222AA63-3E3C-4CFE-9F6F-FA5DE339346D}" dt="2020-09-26T16:33:30.505" v="784" actId="22"/>
          <ac:picMkLst>
            <pc:docMk/>
            <pc:sldMk cId="2560495823" sldId="264"/>
            <ac:picMk id="4" creationId="{A7C74E26-A437-4EFA-BF79-446C92C80EB4}"/>
          </ac:picMkLst>
        </pc:picChg>
        <pc:picChg chg="add del mod ord">
          <ac:chgData name="Emma Sperring" userId="a11f8ae9-1a7d-4da6-8cc9-7dec2bdbe45f" providerId="ADAL" clId="{D222AA63-3E3C-4CFE-9F6F-FA5DE339346D}" dt="2020-09-26T21:42:34.357" v="5104" actId="478"/>
          <ac:picMkLst>
            <pc:docMk/>
            <pc:sldMk cId="2560495823" sldId="264"/>
            <ac:picMk id="5" creationId="{90557A4E-3CE9-49DD-882B-DF15F0BC5AFC}"/>
          </ac:picMkLst>
        </pc:picChg>
        <pc:picChg chg="add del mod">
          <ac:chgData name="Emma Sperring" userId="a11f8ae9-1a7d-4da6-8cc9-7dec2bdbe45f" providerId="ADAL" clId="{D222AA63-3E3C-4CFE-9F6F-FA5DE339346D}" dt="2020-09-26T21:32:59.451" v="4016" actId="478"/>
          <ac:picMkLst>
            <pc:docMk/>
            <pc:sldMk cId="2560495823" sldId="264"/>
            <ac:picMk id="6" creationId="{3799ED05-DE6A-485B-A9C6-6358F75CADEA}"/>
          </ac:picMkLst>
        </pc:picChg>
        <pc:picChg chg="del mod">
          <ac:chgData name="Emma Sperring" userId="a11f8ae9-1a7d-4da6-8cc9-7dec2bdbe45f" providerId="ADAL" clId="{D222AA63-3E3C-4CFE-9F6F-FA5DE339346D}" dt="2020-09-26T21:43:50.596" v="5134" actId="21"/>
          <ac:picMkLst>
            <pc:docMk/>
            <pc:sldMk cId="2560495823" sldId="264"/>
            <ac:picMk id="11" creationId="{F733BA2F-CC53-43A5-835E-6E11DA201A65}"/>
          </ac:picMkLst>
        </pc:picChg>
      </pc:sldChg>
      <pc:sldChg chg="addSp delSp modSp new mod setBg">
        <pc:chgData name="Emma Sperring" userId="a11f8ae9-1a7d-4da6-8cc9-7dec2bdbe45f" providerId="ADAL" clId="{D222AA63-3E3C-4CFE-9F6F-FA5DE339346D}" dt="2020-09-26T22:03:40.127" v="5158" actId="1076"/>
        <pc:sldMkLst>
          <pc:docMk/>
          <pc:sldMk cId="1114010560" sldId="265"/>
        </pc:sldMkLst>
        <pc:spChg chg="mod">
          <ac:chgData name="Emma Sperring" userId="a11f8ae9-1a7d-4da6-8cc9-7dec2bdbe45f" providerId="ADAL" clId="{D222AA63-3E3C-4CFE-9F6F-FA5DE339346D}" dt="2020-09-26T19:42:15.004" v="3857" actId="20577"/>
          <ac:spMkLst>
            <pc:docMk/>
            <pc:sldMk cId="1114010560" sldId="265"/>
            <ac:spMk id="2" creationId="{EA4A78AE-7BB7-4700-A1EA-7DF47E726D86}"/>
          </ac:spMkLst>
        </pc:spChg>
        <pc:spChg chg="del mod">
          <ac:chgData name="Emma Sperring" userId="a11f8ae9-1a7d-4da6-8cc9-7dec2bdbe45f" providerId="ADAL" clId="{D222AA63-3E3C-4CFE-9F6F-FA5DE339346D}" dt="2020-09-26T19:42:08.609" v="3847"/>
          <ac:spMkLst>
            <pc:docMk/>
            <pc:sldMk cId="1114010560" sldId="265"/>
            <ac:spMk id="3" creationId="{8E442B10-5601-4606-A61E-68A926110EC5}"/>
          </ac:spMkLst>
        </pc:spChg>
        <pc:spChg chg="add">
          <ac:chgData name="Emma Sperring" userId="a11f8ae9-1a7d-4da6-8cc9-7dec2bdbe45f" providerId="ADAL" clId="{D222AA63-3E3C-4CFE-9F6F-FA5DE339346D}" dt="2020-09-26T16:26:30.529" v="621" actId="26606"/>
          <ac:spMkLst>
            <pc:docMk/>
            <pc:sldMk cId="1114010560" sldId="265"/>
            <ac:spMk id="8" creationId="{2B566528-1B12-4246-9431-5C2D7D081168}"/>
          </ac:spMkLst>
        </pc:spChg>
        <pc:spChg chg="add">
          <ac:chgData name="Emma Sperring" userId="a11f8ae9-1a7d-4da6-8cc9-7dec2bdbe45f" providerId="ADAL" clId="{D222AA63-3E3C-4CFE-9F6F-FA5DE339346D}" dt="2020-09-26T16:26:30.529" v="621" actId="26606"/>
          <ac:spMkLst>
            <pc:docMk/>
            <pc:sldMk cId="1114010560" sldId="265"/>
            <ac:spMk id="10" creationId="{2E80C965-DB6D-4F81-9E9E-B027384D0BD6}"/>
          </ac:spMkLst>
        </pc:spChg>
        <pc:spChg chg="add mod">
          <ac:chgData name="Emma Sperring" userId="a11f8ae9-1a7d-4da6-8cc9-7dec2bdbe45f" providerId="ADAL" clId="{D222AA63-3E3C-4CFE-9F6F-FA5DE339346D}" dt="2020-09-26T22:03:36.316" v="5156" actId="478"/>
          <ac:spMkLst>
            <pc:docMk/>
            <pc:sldMk cId="1114010560" sldId="265"/>
            <ac:spMk id="11" creationId="{13B46C6A-375D-485C-88B3-A8DB178576B0}"/>
          </ac:spMkLst>
        </pc:spChg>
        <pc:spChg chg="add">
          <ac:chgData name="Emma Sperring" userId="a11f8ae9-1a7d-4da6-8cc9-7dec2bdbe45f" providerId="ADAL" clId="{D222AA63-3E3C-4CFE-9F6F-FA5DE339346D}" dt="2020-09-26T16:26:30.529" v="621" actId="26606"/>
          <ac:spMkLst>
            <pc:docMk/>
            <pc:sldMk cId="1114010560" sldId="265"/>
            <ac:spMk id="12" creationId="{A580F890-B085-4E95-96AA-55AEBEC5CE6E}"/>
          </ac:spMkLst>
        </pc:spChg>
        <pc:spChg chg="add">
          <ac:chgData name="Emma Sperring" userId="a11f8ae9-1a7d-4da6-8cc9-7dec2bdbe45f" providerId="ADAL" clId="{D222AA63-3E3C-4CFE-9F6F-FA5DE339346D}" dt="2020-09-26T16:26:30.529" v="621" actId="26606"/>
          <ac:spMkLst>
            <pc:docMk/>
            <pc:sldMk cId="1114010560" sldId="265"/>
            <ac:spMk id="14" creationId="{D3F51FEB-38FB-4F6C-9F7B-2F2AFAB65463}"/>
          </ac:spMkLst>
        </pc:spChg>
        <pc:spChg chg="add">
          <ac:chgData name="Emma Sperring" userId="a11f8ae9-1a7d-4da6-8cc9-7dec2bdbe45f" providerId="ADAL" clId="{D222AA63-3E3C-4CFE-9F6F-FA5DE339346D}" dt="2020-09-26T16:26:30.529" v="621" actId="26606"/>
          <ac:spMkLst>
            <pc:docMk/>
            <pc:sldMk cId="1114010560" sldId="265"/>
            <ac:spMk id="16" creationId="{1E547BA6-BAE0-43BB-A7CA-60F69CE252F0}"/>
          </ac:spMkLst>
        </pc:spChg>
        <pc:picChg chg="add">
          <ac:chgData name="Emma Sperring" userId="a11f8ae9-1a7d-4da6-8cc9-7dec2bdbe45f" providerId="ADAL" clId="{D222AA63-3E3C-4CFE-9F6F-FA5DE339346D}" dt="2020-09-26T16:33:13.342" v="777" actId="22"/>
          <ac:picMkLst>
            <pc:docMk/>
            <pc:sldMk cId="1114010560" sldId="265"/>
            <ac:picMk id="4" creationId="{DFB3E460-3C46-449C-825A-FB25AF3DBAB8}"/>
          </ac:picMkLst>
        </pc:picChg>
        <pc:picChg chg="add del mod">
          <ac:chgData name="Emma Sperring" userId="a11f8ae9-1a7d-4da6-8cc9-7dec2bdbe45f" providerId="ADAL" clId="{D222AA63-3E3C-4CFE-9F6F-FA5DE339346D}" dt="2020-09-26T22:03:36.316" v="5156" actId="478"/>
          <ac:picMkLst>
            <pc:docMk/>
            <pc:sldMk cId="1114010560" sldId="265"/>
            <ac:picMk id="5" creationId="{FFEE8D99-16BC-40FB-9173-D023949EA323}"/>
          </ac:picMkLst>
        </pc:picChg>
        <pc:picChg chg="mod">
          <ac:chgData name="Emma Sperring" userId="a11f8ae9-1a7d-4da6-8cc9-7dec2bdbe45f" providerId="ADAL" clId="{D222AA63-3E3C-4CFE-9F6F-FA5DE339346D}" dt="2020-09-26T21:00:24.085" v="3945" actId="14100"/>
          <ac:picMkLst>
            <pc:docMk/>
            <pc:sldMk cId="1114010560" sldId="265"/>
            <ac:picMk id="6" creationId="{4D014873-6EB0-4CE5-A84A-426358DA2AC9}"/>
          </ac:picMkLst>
        </pc:picChg>
        <pc:picChg chg="add mod">
          <ac:chgData name="Emma Sperring" userId="a11f8ae9-1a7d-4da6-8cc9-7dec2bdbe45f" providerId="ADAL" clId="{D222AA63-3E3C-4CFE-9F6F-FA5DE339346D}" dt="2020-09-26T22:03:40.127" v="5158" actId="1076"/>
          <ac:picMkLst>
            <pc:docMk/>
            <pc:sldMk cId="1114010560" sldId="265"/>
            <ac:picMk id="13" creationId="{C9311E8A-21EC-4CDB-8317-3B4B3ADE717A}"/>
          </ac:picMkLst>
        </pc:picChg>
      </pc:sldChg>
      <pc:sldChg chg="addSp delSp modSp new mod setBg">
        <pc:chgData name="Emma Sperring" userId="a11f8ae9-1a7d-4da6-8cc9-7dec2bdbe45f" providerId="ADAL" clId="{D222AA63-3E3C-4CFE-9F6F-FA5DE339346D}" dt="2020-09-26T21:03:25.468" v="3947" actId="14100"/>
        <pc:sldMkLst>
          <pc:docMk/>
          <pc:sldMk cId="1812655403" sldId="266"/>
        </pc:sldMkLst>
        <pc:spChg chg="mod">
          <ac:chgData name="Emma Sperring" userId="a11f8ae9-1a7d-4da6-8cc9-7dec2bdbe45f" providerId="ADAL" clId="{D222AA63-3E3C-4CFE-9F6F-FA5DE339346D}" dt="2020-09-26T16:26:48.332" v="638" actId="122"/>
          <ac:spMkLst>
            <pc:docMk/>
            <pc:sldMk cId="1812655403" sldId="266"/>
            <ac:spMk id="2" creationId="{D839B30F-B408-4A63-9247-621B45827A71}"/>
          </ac:spMkLst>
        </pc:spChg>
        <pc:spChg chg="del mod">
          <ac:chgData name="Emma Sperring" userId="a11f8ae9-1a7d-4da6-8cc9-7dec2bdbe45f" providerId="ADAL" clId="{D222AA63-3E3C-4CFE-9F6F-FA5DE339346D}" dt="2020-09-26T19:49:05.386" v="3901"/>
          <ac:spMkLst>
            <pc:docMk/>
            <pc:sldMk cId="1812655403" sldId="266"/>
            <ac:spMk id="3" creationId="{46DB182D-8025-42F3-85FF-30DAD39E4284}"/>
          </ac:spMkLst>
        </pc:spChg>
        <pc:spChg chg="add del mod">
          <ac:chgData name="Emma Sperring" userId="a11f8ae9-1a7d-4da6-8cc9-7dec2bdbe45f" providerId="ADAL" clId="{D222AA63-3E3C-4CFE-9F6F-FA5DE339346D}" dt="2020-09-26T19:47:21.493" v="3899"/>
          <ac:spMkLst>
            <pc:docMk/>
            <pc:sldMk cId="1812655403" sldId="266"/>
            <ac:spMk id="5" creationId="{C46462E8-AF34-4CE7-B8C9-C8AE249F9EE6}"/>
          </ac:spMkLst>
        </pc:spChg>
        <pc:spChg chg="add del mod">
          <ac:chgData name="Emma Sperring" userId="a11f8ae9-1a7d-4da6-8cc9-7dec2bdbe45f" providerId="ADAL" clId="{D222AA63-3E3C-4CFE-9F6F-FA5DE339346D}" dt="2020-09-26T19:47:21.473" v="3897" actId="478"/>
          <ac:spMkLst>
            <pc:docMk/>
            <pc:sldMk cId="1812655403" sldId="266"/>
            <ac:spMk id="6" creationId="{316A17E2-4C33-4AD6-9B4F-D7A7855FB69A}"/>
          </ac:spMkLst>
        </pc:spChg>
        <pc:spChg chg="add">
          <ac:chgData name="Emma Sperring" userId="a11f8ae9-1a7d-4da6-8cc9-7dec2bdbe45f" providerId="ADAL" clId="{D222AA63-3E3C-4CFE-9F6F-FA5DE339346D}" dt="2020-09-26T16:26:44.811" v="635" actId="26606"/>
          <ac:spMkLst>
            <pc:docMk/>
            <pc:sldMk cId="1812655403" sldId="266"/>
            <ac:spMk id="8" creationId="{2B566528-1B12-4246-9431-5C2D7D081168}"/>
          </ac:spMkLst>
        </pc:spChg>
        <pc:spChg chg="add">
          <ac:chgData name="Emma Sperring" userId="a11f8ae9-1a7d-4da6-8cc9-7dec2bdbe45f" providerId="ADAL" clId="{D222AA63-3E3C-4CFE-9F6F-FA5DE339346D}" dt="2020-09-26T16:26:44.811" v="635" actId="26606"/>
          <ac:spMkLst>
            <pc:docMk/>
            <pc:sldMk cId="1812655403" sldId="266"/>
            <ac:spMk id="10" creationId="{2E80C965-DB6D-4F81-9E9E-B027384D0BD6}"/>
          </ac:spMkLst>
        </pc:spChg>
        <pc:spChg chg="add">
          <ac:chgData name="Emma Sperring" userId="a11f8ae9-1a7d-4da6-8cc9-7dec2bdbe45f" providerId="ADAL" clId="{D222AA63-3E3C-4CFE-9F6F-FA5DE339346D}" dt="2020-09-26T16:26:44.811" v="635" actId="26606"/>
          <ac:spMkLst>
            <pc:docMk/>
            <pc:sldMk cId="1812655403" sldId="266"/>
            <ac:spMk id="12" creationId="{A580F890-B085-4E95-96AA-55AEBEC5CE6E}"/>
          </ac:spMkLst>
        </pc:spChg>
        <pc:spChg chg="add">
          <ac:chgData name="Emma Sperring" userId="a11f8ae9-1a7d-4da6-8cc9-7dec2bdbe45f" providerId="ADAL" clId="{D222AA63-3E3C-4CFE-9F6F-FA5DE339346D}" dt="2020-09-26T16:26:44.811" v="635" actId="26606"/>
          <ac:spMkLst>
            <pc:docMk/>
            <pc:sldMk cId="1812655403" sldId="266"/>
            <ac:spMk id="14" creationId="{D3F51FEB-38FB-4F6C-9F7B-2F2AFAB65463}"/>
          </ac:spMkLst>
        </pc:spChg>
        <pc:spChg chg="add">
          <ac:chgData name="Emma Sperring" userId="a11f8ae9-1a7d-4da6-8cc9-7dec2bdbe45f" providerId="ADAL" clId="{D222AA63-3E3C-4CFE-9F6F-FA5DE339346D}" dt="2020-09-26T16:26:44.811" v="635" actId="26606"/>
          <ac:spMkLst>
            <pc:docMk/>
            <pc:sldMk cId="1812655403" sldId="266"/>
            <ac:spMk id="16" creationId="{1E547BA6-BAE0-43BB-A7CA-60F69CE252F0}"/>
          </ac:spMkLst>
        </pc:spChg>
        <pc:picChg chg="add">
          <ac:chgData name="Emma Sperring" userId="a11f8ae9-1a7d-4da6-8cc9-7dec2bdbe45f" providerId="ADAL" clId="{D222AA63-3E3C-4CFE-9F6F-FA5DE339346D}" dt="2020-09-26T16:33:16.226" v="778" actId="22"/>
          <ac:picMkLst>
            <pc:docMk/>
            <pc:sldMk cId="1812655403" sldId="266"/>
            <ac:picMk id="4" creationId="{94B264AD-54C1-4878-B4C5-4371571FF0D0}"/>
          </ac:picMkLst>
        </pc:picChg>
        <pc:picChg chg="add del mod">
          <ac:chgData name="Emma Sperring" userId="a11f8ae9-1a7d-4da6-8cc9-7dec2bdbe45f" providerId="ADAL" clId="{D222AA63-3E3C-4CFE-9F6F-FA5DE339346D}" dt="2020-09-26T19:47:10.774" v="3891" actId="478"/>
          <ac:picMkLst>
            <pc:docMk/>
            <pc:sldMk cId="1812655403" sldId="266"/>
            <ac:picMk id="7" creationId="{4B2E316E-8FC3-451B-A685-3F3F8A92E5F1}"/>
          </ac:picMkLst>
        </pc:picChg>
        <pc:picChg chg="add del mod">
          <ac:chgData name="Emma Sperring" userId="a11f8ae9-1a7d-4da6-8cc9-7dec2bdbe45f" providerId="ADAL" clId="{D222AA63-3E3C-4CFE-9F6F-FA5DE339346D}" dt="2020-09-26T19:47:11.781" v="3892" actId="478"/>
          <ac:picMkLst>
            <pc:docMk/>
            <pc:sldMk cId="1812655403" sldId="266"/>
            <ac:picMk id="18" creationId="{58B708F8-E489-483B-AC97-7B5E76B23DBB}"/>
          </ac:picMkLst>
        </pc:picChg>
        <pc:picChg chg="add del mod">
          <ac:chgData name="Emma Sperring" userId="a11f8ae9-1a7d-4da6-8cc9-7dec2bdbe45f" providerId="ADAL" clId="{D222AA63-3E3C-4CFE-9F6F-FA5DE339346D}" dt="2020-09-26T19:47:12.706" v="3893" actId="478"/>
          <ac:picMkLst>
            <pc:docMk/>
            <pc:sldMk cId="1812655403" sldId="266"/>
            <ac:picMk id="20" creationId="{EE61A487-9F01-4735-A6AA-44C6456576AB}"/>
          </ac:picMkLst>
        </pc:picChg>
        <pc:picChg chg="add mod">
          <ac:chgData name="Emma Sperring" userId="a11f8ae9-1a7d-4da6-8cc9-7dec2bdbe45f" providerId="ADAL" clId="{D222AA63-3E3C-4CFE-9F6F-FA5DE339346D}" dt="2020-09-26T19:49:10.216" v="3902" actId="14100"/>
          <ac:picMkLst>
            <pc:docMk/>
            <pc:sldMk cId="1812655403" sldId="266"/>
            <ac:picMk id="21" creationId="{E5E95F0A-6890-4D5D-B92E-E5F1FECB8F18}"/>
          </ac:picMkLst>
        </pc:picChg>
        <pc:picChg chg="mod">
          <ac:chgData name="Emma Sperring" userId="a11f8ae9-1a7d-4da6-8cc9-7dec2bdbe45f" providerId="ADAL" clId="{D222AA63-3E3C-4CFE-9F6F-FA5DE339346D}" dt="2020-09-26T21:03:25.468" v="3947" actId="14100"/>
          <ac:picMkLst>
            <pc:docMk/>
            <pc:sldMk cId="1812655403" sldId="266"/>
            <ac:picMk id="22" creationId="{55D1FA43-AC9C-4035-823F-FE71EF26FEC9}"/>
          </ac:picMkLst>
        </pc:picChg>
      </pc:sldChg>
      <pc:sldChg chg="addSp delSp modSp new mod setBg">
        <pc:chgData name="Emma Sperring" userId="a11f8ae9-1a7d-4da6-8cc9-7dec2bdbe45f" providerId="ADAL" clId="{D222AA63-3E3C-4CFE-9F6F-FA5DE339346D}" dt="2020-09-26T21:05:18.934" v="3949" actId="1076"/>
        <pc:sldMkLst>
          <pc:docMk/>
          <pc:sldMk cId="3127467996" sldId="267"/>
        </pc:sldMkLst>
        <pc:spChg chg="mod">
          <ac:chgData name="Emma Sperring" userId="a11f8ae9-1a7d-4da6-8cc9-7dec2bdbe45f" providerId="ADAL" clId="{D222AA63-3E3C-4CFE-9F6F-FA5DE339346D}" dt="2020-09-26T16:27:03.651" v="653" actId="122"/>
          <ac:spMkLst>
            <pc:docMk/>
            <pc:sldMk cId="3127467996" sldId="267"/>
            <ac:spMk id="2" creationId="{B27B06CF-EA45-4375-9FD2-A044D9E01937}"/>
          </ac:spMkLst>
        </pc:spChg>
        <pc:spChg chg="del mod">
          <ac:chgData name="Emma Sperring" userId="a11f8ae9-1a7d-4da6-8cc9-7dec2bdbe45f" providerId="ADAL" clId="{D222AA63-3E3C-4CFE-9F6F-FA5DE339346D}" dt="2020-09-26T19:50:40.585" v="3904"/>
          <ac:spMkLst>
            <pc:docMk/>
            <pc:sldMk cId="3127467996" sldId="267"/>
            <ac:spMk id="3" creationId="{9E45A717-2AB6-4CD4-B4C1-16E0B1819776}"/>
          </ac:spMkLst>
        </pc:spChg>
        <pc:spChg chg="add">
          <ac:chgData name="Emma Sperring" userId="a11f8ae9-1a7d-4da6-8cc9-7dec2bdbe45f" providerId="ADAL" clId="{D222AA63-3E3C-4CFE-9F6F-FA5DE339346D}" dt="2020-09-26T16:27:01.526" v="652" actId="26606"/>
          <ac:spMkLst>
            <pc:docMk/>
            <pc:sldMk cId="3127467996" sldId="267"/>
            <ac:spMk id="8" creationId="{2B566528-1B12-4246-9431-5C2D7D081168}"/>
          </ac:spMkLst>
        </pc:spChg>
        <pc:spChg chg="add">
          <ac:chgData name="Emma Sperring" userId="a11f8ae9-1a7d-4da6-8cc9-7dec2bdbe45f" providerId="ADAL" clId="{D222AA63-3E3C-4CFE-9F6F-FA5DE339346D}" dt="2020-09-26T16:27:01.526" v="652" actId="26606"/>
          <ac:spMkLst>
            <pc:docMk/>
            <pc:sldMk cId="3127467996" sldId="267"/>
            <ac:spMk id="10" creationId="{2E80C965-DB6D-4F81-9E9E-B027384D0BD6}"/>
          </ac:spMkLst>
        </pc:spChg>
        <pc:spChg chg="add">
          <ac:chgData name="Emma Sperring" userId="a11f8ae9-1a7d-4da6-8cc9-7dec2bdbe45f" providerId="ADAL" clId="{D222AA63-3E3C-4CFE-9F6F-FA5DE339346D}" dt="2020-09-26T16:27:01.526" v="652" actId="26606"/>
          <ac:spMkLst>
            <pc:docMk/>
            <pc:sldMk cId="3127467996" sldId="267"/>
            <ac:spMk id="12" creationId="{A580F890-B085-4E95-96AA-55AEBEC5CE6E}"/>
          </ac:spMkLst>
        </pc:spChg>
        <pc:spChg chg="add">
          <ac:chgData name="Emma Sperring" userId="a11f8ae9-1a7d-4da6-8cc9-7dec2bdbe45f" providerId="ADAL" clId="{D222AA63-3E3C-4CFE-9F6F-FA5DE339346D}" dt="2020-09-26T16:27:01.526" v="652" actId="26606"/>
          <ac:spMkLst>
            <pc:docMk/>
            <pc:sldMk cId="3127467996" sldId="267"/>
            <ac:spMk id="14" creationId="{D3F51FEB-38FB-4F6C-9F7B-2F2AFAB65463}"/>
          </ac:spMkLst>
        </pc:spChg>
        <pc:spChg chg="add">
          <ac:chgData name="Emma Sperring" userId="a11f8ae9-1a7d-4da6-8cc9-7dec2bdbe45f" providerId="ADAL" clId="{D222AA63-3E3C-4CFE-9F6F-FA5DE339346D}" dt="2020-09-26T16:27:01.526" v="652" actId="26606"/>
          <ac:spMkLst>
            <pc:docMk/>
            <pc:sldMk cId="3127467996" sldId="267"/>
            <ac:spMk id="16" creationId="{1E547BA6-BAE0-43BB-A7CA-60F69CE252F0}"/>
          </ac:spMkLst>
        </pc:spChg>
        <pc:picChg chg="add">
          <ac:chgData name="Emma Sperring" userId="a11f8ae9-1a7d-4da6-8cc9-7dec2bdbe45f" providerId="ADAL" clId="{D222AA63-3E3C-4CFE-9F6F-FA5DE339346D}" dt="2020-09-26T16:33:18.664" v="779" actId="22"/>
          <ac:picMkLst>
            <pc:docMk/>
            <pc:sldMk cId="3127467996" sldId="267"/>
            <ac:picMk id="4" creationId="{55BCA204-300C-41D5-8E5B-03C0F288BD5A}"/>
          </ac:picMkLst>
        </pc:picChg>
        <pc:picChg chg="add mod">
          <ac:chgData name="Emma Sperring" userId="a11f8ae9-1a7d-4da6-8cc9-7dec2bdbe45f" providerId="ADAL" clId="{D222AA63-3E3C-4CFE-9F6F-FA5DE339346D}" dt="2020-09-26T19:50:45.497" v="3906" actId="14100"/>
          <ac:picMkLst>
            <pc:docMk/>
            <pc:sldMk cId="3127467996" sldId="267"/>
            <ac:picMk id="5" creationId="{87AC3150-BEEA-4BCD-B0B3-154358DFEE89}"/>
          </ac:picMkLst>
        </pc:picChg>
        <pc:picChg chg="mod">
          <ac:chgData name="Emma Sperring" userId="a11f8ae9-1a7d-4da6-8cc9-7dec2bdbe45f" providerId="ADAL" clId="{D222AA63-3E3C-4CFE-9F6F-FA5DE339346D}" dt="2020-09-26T21:05:18.934" v="3949" actId="1076"/>
          <ac:picMkLst>
            <pc:docMk/>
            <pc:sldMk cId="3127467996" sldId="267"/>
            <ac:picMk id="6" creationId="{33493336-9DCF-4413-8154-29C11CEB9111}"/>
          </ac:picMkLst>
        </pc:picChg>
      </pc:sldChg>
      <pc:sldChg chg="addSp delSp modSp new mod setBg">
        <pc:chgData name="Emma Sperring" userId="a11f8ae9-1a7d-4da6-8cc9-7dec2bdbe45f" providerId="ADAL" clId="{D222AA63-3E3C-4CFE-9F6F-FA5DE339346D}" dt="2020-09-26T21:11:03.789" v="3959" actId="1076"/>
        <pc:sldMkLst>
          <pc:docMk/>
          <pc:sldMk cId="3034045334" sldId="268"/>
        </pc:sldMkLst>
        <pc:spChg chg="mod">
          <ac:chgData name="Emma Sperring" userId="a11f8ae9-1a7d-4da6-8cc9-7dec2bdbe45f" providerId="ADAL" clId="{D222AA63-3E3C-4CFE-9F6F-FA5DE339346D}" dt="2020-09-26T16:27:38.132" v="673" actId="115"/>
          <ac:spMkLst>
            <pc:docMk/>
            <pc:sldMk cId="3034045334" sldId="268"/>
            <ac:spMk id="2" creationId="{3A0A92E0-9FE1-48A0-876C-8639C68F8042}"/>
          </ac:spMkLst>
        </pc:spChg>
        <pc:spChg chg="del mod">
          <ac:chgData name="Emma Sperring" userId="a11f8ae9-1a7d-4da6-8cc9-7dec2bdbe45f" providerId="ADAL" clId="{D222AA63-3E3C-4CFE-9F6F-FA5DE339346D}" dt="2020-09-26T19:46:11.956" v="3886"/>
          <ac:spMkLst>
            <pc:docMk/>
            <pc:sldMk cId="3034045334" sldId="268"/>
            <ac:spMk id="3" creationId="{D6345DC9-D9A1-4CDD-938B-6E1C9A82D4A6}"/>
          </ac:spMkLst>
        </pc:spChg>
        <pc:spChg chg="add">
          <ac:chgData name="Emma Sperring" userId="a11f8ae9-1a7d-4da6-8cc9-7dec2bdbe45f" providerId="ADAL" clId="{D222AA63-3E3C-4CFE-9F6F-FA5DE339346D}" dt="2020-09-26T16:27:29.656" v="670" actId="26606"/>
          <ac:spMkLst>
            <pc:docMk/>
            <pc:sldMk cId="3034045334" sldId="268"/>
            <ac:spMk id="8" creationId="{2B566528-1B12-4246-9431-5C2D7D081168}"/>
          </ac:spMkLst>
        </pc:spChg>
        <pc:spChg chg="add">
          <ac:chgData name="Emma Sperring" userId="a11f8ae9-1a7d-4da6-8cc9-7dec2bdbe45f" providerId="ADAL" clId="{D222AA63-3E3C-4CFE-9F6F-FA5DE339346D}" dt="2020-09-26T16:27:29.656" v="670" actId="26606"/>
          <ac:spMkLst>
            <pc:docMk/>
            <pc:sldMk cId="3034045334" sldId="268"/>
            <ac:spMk id="10" creationId="{2E80C965-DB6D-4F81-9E9E-B027384D0BD6}"/>
          </ac:spMkLst>
        </pc:spChg>
        <pc:spChg chg="add">
          <ac:chgData name="Emma Sperring" userId="a11f8ae9-1a7d-4da6-8cc9-7dec2bdbe45f" providerId="ADAL" clId="{D222AA63-3E3C-4CFE-9F6F-FA5DE339346D}" dt="2020-09-26T16:27:29.656" v="670" actId="26606"/>
          <ac:spMkLst>
            <pc:docMk/>
            <pc:sldMk cId="3034045334" sldId="268"/>
            <ac:spMk id="12" creationId="{A580F890-B085-4E95-96AA-55AEBEC5CE6E}"/>
          </ac:spMkLst>
        </pc:spChg>
        <pc:spChg chg="add">
          <ac:chgData name="Emma Sperring" userId="a11f8ae9-1a7d-4da6-8cc9-7dec2bdbe45f" providerId="ADAL" clId="{D222AA63-3E3C-4CFE-9F6F-FA5DE339346D}" dt="2020-09-26T16:27:29.656" v="670" actId="26606"/>
          <ac:spMkLst>
            <pc:docMk/>
            <pc:sldMk cId="3034045334" sldId="268"/>
            <ac:spMk id="14" creationId="{D3F51FEB-38FB-4F6C-9F7B-2F2AFAB65463}"/>
          </ac:spMkLst>
        </pc:spChg>
        <pc:spChg chg="add">
          <ac:chgData name="Emma Sperring" userId="a11f8ae9-1a7d-4da6-8cc9-7dec2bdbe45f" providerId="ADAL" clId="{D222AA63-3E3C-4CFE-9F6F-FA5DE339346D}" dt="2020-09-26T16:27:29.656" v="670" actId="26606"/>
          <ac:spMkLst>
            <pc:docMk/>
            <pc:sldMk cId="3034045334" sldId="268"/>
            <ac:spMk id="16" creationId="{1E547BA6-BAE0-43BB-A7CA-60F69CE252F0}"/>
          </ac:spMkLst>
        </pc:spChg>
        <pc:picChg chg="add">
          <ac:chgData name="Emma Sperring" userId="a11f8ae9-1a7d-4da6-8cc9-7dec2bdbe45f" providerId="ADAL" clId="{D222AA63-3E3C-4CFE-9F6F-FA5DE339346D}" dt="2020-09-26T16:33:20.825" v="780" actId="22"/>
          <ac:picMkLst>
            <pc:docMk/>
            <pc:sldMk cId="3034045334" sldId="268"/>
            <ac:picMk id="4" creationId="{6532618D-1613-4D6E-ACEE-1534DAAC2F34}"/>
          </ac:picMkLst>
        </pc:picChg>
        <pc:picChg chg="add mod">
          <ac:chgData name="Emma Sperring" userId="a11f8ae9-1a7d-4da6-8cc9-7dec2bdbe45f" providerId="ADAL" clId="{D222AA63-3E3C-4CFE-9F6F-FA5DE339346D}" dt="2020-09-26T21:07:18.337" v="3956" actId="1076"/>
          <ac:picMkLst>
            <pc:docMk/>
            <pc:sldMk cId="3034045334" sldId="268"/>
            <ac:picMk id="5" creationId="{BD2F89FB-42AF-4D57-B2C6-DB38F5BB177F}"/>
          </ac:picMkLst>
        </pc:picChg>
        <pc:picChg chg="add mod">
          <ac:chgData name="Emma Sperring" userId="a11f8ae9-1a7d-4da6-8cc9-7dec2bdbe45f" providerId="ADAL" clId="{D222AA63-3E3C-4CFE-9F6F-FA5DE339346D}" dt="2020-09-26T21:07:20.096" v="3957" actId="1076"/>
          <ac:picMkLst>
            <pc:docMk/>
            <pc:sldMk cId="3034045334" sldId="268"/>
            <ac:picMk id="6" creationId="{2084D27A-4F10-4B1C-9D58-B0F0DC722B49}"/>
          </ac:picMkLst>
        </pc:picChg>
        <pc:picChg chg="mod">
          <ac:chgData name="Emma Sperring" userId="a11f8ae9-1a7d-4da6-8cc9-7dec2bdbe45f" providerId="ADAL" clId="{D222AA63-3E3C-4CFE-9F6F-FA5DE339346D}" dt="2020-09-26T21:11:03.789" v="3959" actId="1076"/>
          <ac:picMkLst>
            <pc:docMk/>
            <pc:sldMk cId="3034045334" sldId="268"/>
            <ac:picMk id="7" creationId="{016C613E-1D7B-49BF-ABCD-3F641A2C5FF4}"/>
          </ac:picMkLst>
        </pc:picChg>
      </pc:sldChg>
      <pc:sldChg chg="addSp delSp modSp new mod setBg">
        <pc:chgData name="Emma Sperring" userId="a11f8ae9-1a7d-4da6-8cc9-7dec2bdbe45f" providerId="ADAL" clId="{D222AA63-3E3C-4CFE-9F6F-FA5DE339346D}" dt="2020-09-26T21:20:34.780" v="3970" actId="1076"/>
        <pc:sldMkLst>
          <pc:docMk/>
          <pc:sldMk cId="3102388599" sldId="269"/>
        </pc:sldMkLst>
        <pc:spChg chg="mod">
          <ac:chgData name="Emma Sperring" userId="a11f8ae9-1a7d-4da6-8cc9-7dec2bdbe45f" providerId="ADAL" clId="{D222AA63-3E3C-4CFE-9F6F-FA5DE339346D}" dt="2020-09-26T21:20:32.972" v="3969" actId="115"/>
          <ac:spMkLst>
            <pc:docMk/>
            <pc:sldMk cId="3102388599" sldId="269"/>
            <ac:spMk id="2" creationId="{D24B011D-A51C-4467-AC2D-4E6A41E78E2A}"/>
          </ac:spMkLst>
        </pc:spChg>
        <pc:spChg chg="del mod">
          <ac:chgData name="Emma Sperring" userId="a11f8ae9-1a7d-4da6-8cc9-7dec2bdbe45f" providerId="ADAL" clId="{D222AA63-3E3C-4CFE-9F6F-FA5DE339346D}" dt="2020-09-26T19:44:51.264" v="3881"/>
          <ac:spMkLst>
            <pc:docMk/>
            <pc:sldMk cId="3102388599" sldId="269"/>
            <ac:spMk id="3" creationId="{6E300027-452B-401D-AA79-FEDAA8B6AE42}"/>
          </ac:spMkLst>
        </pc:spChg>
        <pc:spChg chg="add">
          <ac:chgData name="Emma Sperring" userId="a11f8ae9-1a7d-4da6-8cc9-7dec2bdbe45f" providerId="ADAL" clId="{D222AA63-3E3C-4CFE-9F6F-FA5DE339346D}" dt="2020-09-26T16:27:54.172" v="690" actId="26606"/>
          <ac:spMkLst>
            <pc:docMk/>
            <pc:sldMk cId="3102388599" sldId="269"/>
            <ac:spMk id="8" creationId="{2B566528-1B12-4246-9431-5C2D7D081168}"/>
          </ac:spMkLst>
        </pc:spChg>
        <pc:spChg chg="add">
          <ac:chgData name="Emma Sperring" userId="a11f8ae9-1a7d-4da6-8cc9-7dec2bdbe45f" providerId="ADAL" clId="{D222AA63-3E3C-4CFE-9F6F-FA5DE339346D}" dt="2020-09-26T16:27:54.172" v="690" actId="26606"/>
          <ac:spMkLst>
            <pc:docMk/>
            <pc:sldMk cId="3102388599" sldId="269"/>
            <ac:spMk id="10" creationId="{2E80C965-DB6D-4F81-9E9E-B027384D0BD6}"/>
          </ac:spMkLst>
        </pc:spChg>
        <pc:spChg chg="add">
          <ac:chgData name="Emma Sperring" userId="a11f8ae9-1a7d-4da6-8cc9-7dec2bdbe45f" providerId="ADAL" clId="{D222AA63-3E3C-4CFE-9F6F-FA5DE339346D}" dt="2020-09-26T16:27:54.172" v="690" actId="26606"/>
          <ac:spMkLst>
            <pc:docMk/>
            <pc:sldMk cId="3102388599" sldId="269"/>
            <ac:spMk id="12" creationId="{A580F890-B085-4E95-96AA-55AEBEC5CE6E}"/>
          </ac:spMkLst>
        </pc:spChg>
        <pc:spChg chg="add">
          <ac:chgData name="Emma Sperring" userId="a11f8ae9-1a7d-4da6-8cc9-7dec2bdbe45f" providerId="ADAL" clId="{D222AA63-3E3C-4CFE-9F6F-FA5DE339346D}" dt="2020-09-26T16:27:54.172" v="690" actId="26606"/>
          <ac:spMkLst>
            <pc:docMk/>
            <pc:sldMk cId="3102388599" sldId="269"/>
            <ac:spMk id="14" creationId="{D3F51FEB-38FB-4F6C-9F7B-2F2AFAB65463}"/>
          </ac:spMkLst>
        </pc:spChg>
        <pc:spChg chg="add">
          <ac:chgData name="Emma Sperring" userId="a11f8ae9-1a7d-4da6-8cc9-7dec2bdbe45f" providerId="ADAL" clId="{D222AA63-3E3C-4CFE-9F6F-FA5DE339346D}" dt="2020-09-26T16:27:54.172" v="690" actId="26606"/>
          <ac:spMkLst>
            <pc:docMk/>
            <pc:sldMk cId="3102388599" sldId="269"/>
            <ac:spMk id="16" creationId="{1E547BA6-BAE0-43BB-A7CA-60F69CE252F0}"/>
          </ac:spMkLst>
        </pc:spChg>
        <pc:picChg chg="add">
          <ac:chgData name="Emma Sperring" userId="a11f8ae9-1a7d-4da6-8cc9-7dec2bdbe45f" providerId="ADAL" clId="{D222AA63-3E3C-4CFE-9F6F-FA5DE339346D}" dt="2020-09-26T16:33:23.826" v="781" actId="22"/>
          <ac:picMkLst>
            <pc:docMk/>
            <pc:sldMk cId="3102388599" sldId="269"/>
            <ac:picMk id="4" creationId="{C81E0CD3-65D7-454A-AE85-AEFEBA2665AB}"/>
          </ac:picMkLst>
        </pc:picChg>
        <pc:picChg chg="add mod">
          <ac:chgData name="Emma Sperring" userId="a11f8ae9-1a7d-4da6-8cc9-7dec2bdbe45f" providerId="ADAL" clId="{D222AA63-3E3C-4CFE-9F6F-FA5DE339346D}" dt="2020-09-26T21:20:34.780" v="3970" actId="1076"/>
          <ac:picMkLst>
            <pc:docMk/>
            <pc:sldMk cId="3102388599" sldId="269"/>
            <ac:picMk id="5" creationId="{B0A8A98E-F3E2-40A8-896B-DA8F9A6B7557}"/>
          </ac:picMkLst>
        </pc:picChg>
        <pc:picChg chg="mod">
          <ac:chgData name="Emma Sperring" userId="a11f8ae9-1a7d-4da6-8cc9-7dec2bdbe45f" providerId="ADAL" clId="{D222AA63-3E3C-4CFE-9F6F-FA5DE339346D}" dt="2020-09-26T21:18:56.015" v="3961" actId="1076"/>
          <ac:picMkLst>
            <pc:docMk/>
            <pc:sldMk cId="3102388599" sldId="269"/>
            <ac:picMk id="6" creationId="{1F33833D-6206-43A2-AB6B-C6E63705AFF3}"/>
          </ac:picMkLst>
        </pc:picChg>
      </pc:sldChg>
      <pc:sldChg chg="new del">
        <pc:chgData name="Emma Sperring" userId="a11f8ae9-1a7d-4da6-8cc9-7dec2bdbe45f" providerId="ADAL" clId="{D222AA63-3E3C-4CFE-9F6F-FA5DE339346D}" dt="2020-09-26T21:42:43.980" v="5106" actId="2696"/>
        <pc:sldMkLst>
          <pc:docMk/>
          <pc:sldMk cId="1037102289" sldId="270"/>
        </pc:sldMkLst>
      </pc:sldChg>
      <pc:sldChg chg="addSp delSp modSp add mod delAnim modAnim">
        <pc:chgData name="Emma Sperring" userId="a11f8ae9-1a7d-4da6-8cc9-7dec2bdbe45f" providerId="ADAL" clId="{D222AA63-3E3C-4CFE-9F6F-FA5DE339346D}" dt="2020-09-26T21:44:00.353" v="5136" actId="1076"/>
        <pc:sldMkLst>
          <pc:docMk/>
          <pc:sldMk cId="1921198169" sldId="270"/>
        </pc:sldMkLst>
        <pc:spChg chg="mod">
          <ac:chgData name="Emma Sperring" userId="a11f8ae9-1a7d-4da6-8cc9-7dec2bdbe45f" providerId="ADAL" clId="{D222AA63-3E3C-4CFE-9F6F-FA5DE339346D}" dt="2020-09-26T21:42:56.052" v="5123" actId="20577"/>
          <ac:spMkLst>
            <pc:docMk/>
            <pc:sldMk cId="1921198169" sldId="270"/>
            <ac:spMk id="2" creationId="{D24B011D-A51C-4467-AC2D-4E6A41E78E2A}"/>
          </ac:spMkLst>
        </pc:spChg>
        <pc:spChg chg="add mod">
          <ac:chgData name="Emma Sperring" userId="a11f8ae9-1a7d-4da6-8cc9-7dec2bdbe45f" providerId="ADAL" clId="{D222AA63-3E3C-4CFE-9F6F-FA5DE339346D}" dt="2020-09-26T21:44:00.353" v="5136" actId="1076"/>
          <ac:spMkLst>
            <pc:docMk/>
            <pc:sldMk cId="1921198169" sldId="270"/>
            <ac:spMk id="7" creationId="{18137F23-9720-4DDF-A4AF-F136E7FD8049}"/>
          </ac:spMkLst>
        </pc:spChg>
        <pc:picChg chg="del">
          <ac:chgData name="Emma Sperring" userId="a11f8ae9-1a7d-4da6-8cc9-7dec2bdbe45f" providerId="ADAL" clId="{D222AA63-3E3C-4CFE-9F6F-FA5DE339346D}" dt="2020-09-26T21:42:57.409" v="5124" actId="478"/>
          <ac:picMkLst>
            <pc:docMk/>
            <pc:sldMk cId="1921198169" sldId="270"/>
            <ac:picMk id="5" creationId="{B0A8A98E-F3E2-40A8-896B-DA8F9A6B7557}"/>
          </ac:picMkLst>
        </pc:picChg>
        <pc:picChg chg="del">
          <ac:chgData name="Emma Sperring" userId="a11f8ae9-1a7d-4da6-8cc9-7dec2bdbe45f" providerId="ADAL" clId="{D222AA63-3E3C-4CFE-9F6F-FA5DE339346D}" dt="2020-09-26T21:43:34.190" v="5132" actId="478"/>
          <ac:picMkLst>
            <pc:docMk/>
            <pc:sldMk cId="1921198169" sldId="270"/>
            <ac:picMk id="6" creationId="{1F33833D-6206-43A2-AB6B-C6E63705AFF3}"/>
          </ac:picMkLst>
        </pc:picChg>
        <pc:picChg chg="add mod">
          <ac:chgData name="Emma Sperring" userId="a11f8ae9-1a7d-4da6-8cc9-7dec2bdbe45f" providerId="ADAL" clId="{D222AA63-3E3C-4CFE-9F6F-FA5DE339346D}" dt="2020-09-26T21:43:53.911" v="5135"/>
          <ac:picMkLst>
            <pc:docMk/>
            <pc:sldMk cId="1921198169" sldId="270"/>
            <ac:picMk id="13" creationId="{C02BA51F-8671-49FC-9FA9-2D1D12D0A247}"/>
          </ac:picMkLst>
        </pc:picChg>
      </pc:sldChg>
      <pc:sldChg chg="addSp modSp new del mod setBg">
        <pc:chgData name="Emma Sperring" userId="a11f8ae9-1a7d-4da6-8cc9-7dec2bdbe45f" providerId="ADAL" clId="{D222AA63-3E3C-4CFE-9F6F-FA5DE339346D}" dt="2020-09-26T19:45:04.605" v="3883" actId="2696"/>
        <pc:sldMkLst>
          <pc:docMk/>
          <pc:sldMk cId="3021504595" sldId="270"/>
        </pc:sldMkLst>
        <pc:spChg chg="mod">
          <ac:chgData name="Emma Sperring" userId="a11f8ae9-1a7d-4da6-8cc9-7dec2bdbe45f" providerId="ADAL" clId="{D222AA63-3E3C-4CFE-9F6F-FA5DE339346D}" dt="2020-09-26T16:28:44.082" v="744" actId="122"/>
          <ac:spMkLst>
            <pc:docMk/>
            <pc:sldMk cId="3021504595" sldId="270"/>
            <ac:spMk id="2" creationId="{B649757C-444D-4819-97A6-333FABAAA5DB}"/>
          </ac:spMkLst>
        </pc:spChg>
        <pc:spChg chg="mod">
          <ac:chgData name="Emma Sperring" userId="a11f8ae9-1a7d-4da6-8cc9-7dec2bdbe45f" providerId="ADAL" clId="{D222AA63-3E3C-4CFE-9F6F-FA5DE339346D}" dt="2020-09-26T16:28:41.076" v="743" actId="26606"/>
          <ac:spMkLst>
            <pc:docMk/>
            <pc:sldMk cId="3021504595" sldId="270"/>
            <ac:spMk id="3" creationId="{70938984-94E0-487C-B60E-A5E5C1D2B46F}"/>
          </ac:spMkLst>
        </pc:spChg>
        <pc:spChg chg="add">
          <ac:chgData name="Emma Sperring" userId="a11f8ae9-1a7d-4da6-8cc9-7dec2bdbe45f" providerId="ADAL" clId="{D222AA63-3E3C-4CFE-9F6F-FA5DE339346D}" dt="2020-09-26T16:28:41.076" v="743" actId="26606"/>
          <ac:spMkLst>
            <pc:docMk/>
            <pc:sldMk cId="3021504595" sldId="270"/>
            <ac:spMk id="8" creationId="{2B566528-1B12-4246-9431-5C2D7D081168}"/>
          </ac:spMkLst>
        </pc:spChg>
        <pc:spChg chg="add">
          <ac:chgData name="Emma Sperring" userId="a11f8ae9-1a7d-4da6-8cc9-7dec2bdbe45f" providerId="ADAL" clId="{D222AA63-3E3C-4CFE-9F6F-FA5DE339346D}" dt="2020-09-26T16:28:41.076" v="743" actId="26606"/>
          <ac:spMkLst>
            <pc:docMk/>
            <pc:sldMk cId="3021504595" sldId="270"/>
            <ac:spMk id="10" creationId="{2E80C965-DB6D-4F81-9E9E-B027384D0BD6}"/>
          </ac:spMkLst>
        </pc:spChg>
        <pc:spChg chg="add">
          <ac:chgData name="Emma Sperring" userId="a11f8ae9-1a7d-4da6-8cc9-7dec2bdbe45f" providerId="ADAL" clId="{D222AA63-3E3C-4CFE-9F6F-FA5DE339346D}" dt="2020-09-26T16:28:41.076" v="743" actId="26606"/>
          <ac:spMkLst>
            <pc:docMk/>
            <pc:sldMk cId="3021504595" sldId="270"/>
            <ac:spMk id="12" creationId="{A580F890-B085-4E95-96AA-55AEBEC5CE6E}"/>
          </ac:spMkLst>
        </pc:spChg>
        <pc:spChg chg="add">
          <ac:chgData name="Emma Sperring" userId="a11f8ae9-1a7d-4da6-8cc9-7dec2bdbe45f" providerId="ADAL" clId="{D222AA63-3E3C-4CFE-9F6F-FA5DE339346D}" dt="2020-09-26T16:28:41.076" v="743" actId="26606"/>
          <ac:spMkLst>
            <pc:docMk/>
            <pc:sldMk cId="3021504595" sldId="270"/>
            <ac:spMk id="14" creationId="{D3F51FEB-38FB-4F6C-9F7B-2F2AFAB65463}"/>
          </ac:spMkLst>
        </pc:spChg>
        <pc:spChg chg="add">
          <ac:chgData name="Emma Sperring" userId="a11f8ae9-1a7d-4da6-8cc9-7dec2bdbe45f" providerId="ADAL" clId="{D222AA63-3E3C-4CFE-9F6F-FA5DE339346D}" dt="2020-09-26T16:28:41.076" v="743" actId="26606"/>
          <ac:spMkLst>
            <pc:docMk/>
            <pc:sldMk cId="3021504595" sldId="270"/>
            <ac:spMk id="16" creationId="{1E547BA6-BAE0-43BB-A7CA-60F69CE252F0}"/>
          </ac:spMkLst>
        </pc:spChg>
        <pc:picChg chg="add">
          <ac:chgData name="Emma Sperring" userId="a11f8ae9-1a7d-4da6-8cc9-7dec2bdbe45f" providerId="ADAL" clId="{D222AA63-3E3C-4CFE-9F6F-FA5DE339346D}" dt="2020-09-26T16:33:26.179" v="782" actId="22"/>
          <ac:picMkLst>
            <pc:docMk/>
            <pc:sldMk cId="3021504595" sldId="270"/>
            <ac:picMk id="4" creationId="{236AF51B-A92A-4778-9E30-0EED0859E396}"/>
          </ac:picMkLst>
        </pc:picChg>
      </pc:sldChg>
      <pc:sldChg chg="addSp modSp new del mod setBg">
        <pc:chgData name="Emma Sperring" userId="a11f8ae9-1a7d-4da6-8cc9-7dec2bdbe45f" providerId="ADAL" clId="{D222AA63-3E3C-4CFE-9F6F-FA5DE339346D}" dt="2020-09-26T19:45:06.768" v="3884" actId="2696"/>
        <pc:sldMkLst>
          <pc:docMk/>
          <pc:sldMk cId="3185076634" sldId="271"/>
        </pc:sldMkLst>
        <pc:spChg chg="mod">
          <ac:chgData name="Emma Sperring" userId="a11f8ae9-1a7d-4da6-8cc9-7dec2bdbe45f" providerId="ADAL" clId="{D222AA63-3E3C-4CFE-9F6F-FA5DE339346D}" dt="2020-09-26T16:30:33.929" v="764" actId="122"/>
          <ac:spMkLst>
            <pc:docMk/>
            <pc:sldMk cId="3185076634" sldId="271"/>
            <ac:spMk id="2" creationId="{669135BC-172C-40D6-A791-0094352BB1A6}"/>
          </ac:spMkLst>
        </pc:spChg>
        <pc:spChg chg="mod">
          <ac:chgData name="Emma Sperring" userId="a11f8ae9-1a7d-4da6-8cc9-7dec2bdbe45f" providerId="ADAL" clId="{D222AA63-3E3C-4CFE-9F6F-FA5DE339346D}" dt="2020-09-26T16:30:28.168" v="761" actId="26606"/>
          <ac:spMkLst>
            <pc:docMk/>
            <pc:sldMk cId="3185076634" sldId="271"/>
            <ac:spMk id="3" creationId="{BA4ADFBD-73F4-46E9-9362-2F6EC19BA6CC}"/>
          </ac:spMkLst>
        </pc:spChg>
        <pc:spChg chg="add">
          <ac:chgData name="Emma Sperring" userId="a11f8ae9-1a7d-4da6-8cc9-7dec2bdbe45f" providerId="ADAL" clId="{D222AA63-3E3C-4CFE-9F6F-FA5DE339346D}" dt="2020-09-26T16:30:28.168" v="761" actId="26606"/>
          <ac:spMkLst>
            <pc:docMk/>
            <pc:sldMk cId="3185076634" sldId="271"/>
            <ac:spMk id="8" creationId="{2B566528-1B12-4246-9431-5C2D7D081168}"/>
          </ac:spMkLst>
        </pc:spChg>
        <pc:spChg chg="add">
          <ac:chgData name="Emma Sperring" userId="a11f8ae9-1a7d-4da6-8cc9-7dec2bdbe45f" providerId="ADAL" clId="{D222AA63-3E3C-4CFE-9F6F-FA5DE339346D}" dt="2020-09-26T16:30:28.168" v="761" actId="26606"/>
          <ac:spMkLst>
            <pc:docMk/>
            <pc:sldMk cId="3185076634" sldId="271"/>
            <ac:spMk id="10" creationId="{2E80C965-DB6D-4F81-9E9E-B027384D0BD6}"/>
          </ac:spMkLst>
        </pc:spChg>
        <pc:spChg chg="add">
          <ac:chgData name="Emma Sperring" userId="a11f8ae9-1a7d-4da6-8cc9-7dec2bdbe45f" providerId="ADAL" clId="{D222AA63-3E3C-4CFE-9F6F-FA5DE339346D}" dt="2020-09-26T16:30:28.168" v="761" actId="26606"/>
          <ac:spMkLst>
            <pc:docMk/>
            <pc:sldMk cId="3185076634" sldId="271"/>
            <ac:spMk id="12" creationId="{A580F890-B085-4E95-96AA-55AEBEC5CE6E}"/>
          </ac:spMkLst>
        </pc:spChg>
        <pc:spChg chg="add">
          <ac:chgData name="Emma Sperring" userId="a11f8ae9-1a7d-4da6-8cc9-7dec2bdbe45f" providerId="ADAL" clId="{D222AA63-3E3C-4CFE-9F6F-FA5DE339346D}" dt="2020-09-26T16:30:28.168" v="761" actId="26606"/>
          <ac:spMkLst>
            <pc:docMk/>
            <pc:sldMk cId="3185076634" sldId="271"/>
            <ac:spMk id="14" creationId="{D3F51FEB-38FB-4F6C-9F7B-2F2AFAB65463}"/>
          </ac:spMkLst>
        </pc:spChg>
        <pc:spChg chg="add">
          <ac:chgData name="Emma Sperring" userId="a11f8ae9-1a7d-4da6-8cc9-7dec2bdbe45f" providerId="ADAL" clId="{D222AA63-3E3C-4CFE-9F6F-FA5DE339346D}" dt="2020-09-26T16:30:28.168" v="761" actId="26606"/>
          <ac:spMkLst>
            <pc:docMk/>
            <pc:sldMk cId="3185076634" sldId="271"/>
            <ac:spMk id="16" creationId="{1E547BA6-BAE0-43BB-A7CA-60F69CE252F0}"/>
          </ac:spMkLst>
        </pc:spChg>
        <pc:picChg chg="add">
          <ac:chgData name="Emma Sperring" userId="a11f8ae9-1a7d-4da6-8cc9-7dec2bdbe45f" providerId="ADAL" clId="{D222AA63-3E3C-4CFE-9F6F-FA5DE339346D}" dt="2020-09-26T16:33:28.412" v="783" actId="22"/>
          <ac:picMkLst>
            <pc:docMk/>
            <pc:sldMk cId="3185076634" sldId="271"/>
            <ac:picMk id="4" creationId="{F4AF4B12-463B-4644-B3E4-EBB2D90A33B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5BCD0-EB48-45FE-ACB3-35EB7E56D0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A3E3B2E-6283-471A-95C3-86EE297B0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16804D-223D-4E0B-A08D-2E3F81052FAD}"/>
              </a:ext>
            </a:extLst>
          </p:cNvPr>
          <p:cNvSpPr>
            <a:spLocks noGrp="1"/>
          </p:cNvSpPr>
          <p:nvPr>
            <p:ph type="dt" sz="half" idx="10"/>
          </p:nvPr>
        </p:nvSpPr>
        <p:spPr/>
        <p:txBody>
          <a:bodyPr/>
          <a:lstStyle/>
          <a:p>
            <a:fld id="{CCB5661B-8F2F-49EB-B7AB-FB5715FDC221}" type="datetimeFigureOut">
              <a:rPr lang="en-GB" smtClean="0"/>
              <a:t>29/09/2020</a:t>
            </a:fld>
            <a:endParaRPr lang="en-GB"/>
          </a:p>
        </p:txBody>
      </p:sp>
      <p:sp>
        <p:nvSpPr>
          <p:cNvPr id="5" name="Footer Placeholder 4">
            <a:extLst>
              <a:ext uri="{FF2B5EF4-FFF2-40B4-BE49-F238E27FC236}">
                <a16:creationId xmlns:a16="http://schemas.microsoft.com/office/drawing/2014/main" id="{FA77FEFE-DAF9-46D0-B638-A189AD9050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7760CD-306D-4371-A175-22C384EA1893}"/>
              </a:ext>
            </a:extLst>
          </p:cNvPr>
          <p:cNvSpPr>
            <a:spLocks noGrp="1"/>
          </p:cNvSpPr>
          <p:nvPr>
            <p:ph type="sldNum" sz="quarter" idx="12"/>
          </p:nvPr>
        </p:nvSpPr>
        <p:spPr/>
        <p:txBody>
          <a:bodyPr/>
          <a:lstStyle/>
          <a:p>
            <a:fld id="{94CA7842-4059-4009-9BD3-6D331B57E5D4}" type="slidenum">
              <a:rPr lang="en-GB" smtClean="0"/>
              <a:t>‹#›</a:t>
            </a:fld>
            <a:endParaRPr lang="en-GB"/>
          </a:p>
        </p:txBody>
      </p:sp>
    </p:spTree>
    <p:extLst>
      <p:ext uri="{BB962C8B-B14F-4D97-AF65-F5344CB8AC3E}">
        <p14:creationId xmlns:p14="http://schemas.microsoft.com/office/powerpoint/2010/main" val="787115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F9A29-EE50-4676-8E8B-D1F57CBE1E5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71AE68B-2752-442F-B5FE-BE6BD30638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D4120B-F7B0-4BFA-95B6-9B3FFF76D77F}"/>
              </a:ext>
            </a:extLst>
          </p:cNvPr>
          <p:cNvSpPr>
            <a:spLocks noGrp="1"/>
          </p:cNvSpPr>
          <p:nvPr>
            <p:ph type="dt" sz="half" idx="10"/>
          </p:nvPr>
        </p:nvSpPr>
        <p:spPr/>
        <p:txBody>
          <a:bodyPr/>
          <a:lstStyle/>
          <a:p>
            <a:fld id="{CCB5661B-8F2F-49EB-B7AB-FB5715FDC221}" type="datetimeFigureOut">
              <a:rPr lang="en-GB" smtClean="0"/>
              <a:t>29/09/2020</a:t>
            </a:fld>
            <a:endParaRPr lang="en-GB"/>
          </a:p>
        </p:txBody>
      </p:sp>
      <p:sp>
        <p:nvSpPr>
          <p:cNvPr id="5" name="Footer Placeholder 4">
            <a:extLst>
              <a:ext uri="{FF2B5EF4-FFF2-40B4-BE49-F238E27FC236}">
                <a16:creationId xmlns:a16="http://schemas.microsoft.com/office/drawing/2014/main" id="{201EF827-241C-4AC7-891A-65687C347B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1BF191-CE2F-4E91-9C4E-815B0C7A9833}"/>
              </a:ext>
            </a:extLst>
          </p:cNvPr>
          <p:cNvSpPr>
            <a:spLocks noGrp="1"/>
          </p:cNvSpPr>
          <p:nvPr>
            <p:ph type="sldNum" sz="quarter" idx="12"/>
          </p:nvPr>
        </p:nvSpPr>
        <p:spPr/>
        <p:txBody>
          <a:bodyPr/>
          <a:lstStyle/>
          <a:p>
            <a:fld id="{94CA7842-4059-4009-9BD3-6D331B57E5D4}" type="slidenum">
              <a:rPr lang="en-GB" smtClean="0"/>
              <a:t>‹#›</a:t>
            </a:fld>
            <a:endParaRPr lang="en-GB"/>
          </a:p>
        </p:txBody>
      </p:sp>
    </p:spTree>
    <p:extLst>
      <p:ext uri="{BB962C8B-B14F-4D97-AF65-F5344CB8AC3E}">
        <p14:creationId xmlns:p14="http://schemas.microsoft.com/office/powerpoint/2010/main" val="4274260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234FC1-78B1-493D-A68A-2D82671291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2C0C93-7EFA-4D5C-A813-F57F928D2D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1FCA3F-1BF6-470B-A00A-02B119AE123E}"/>
              </a:ext>
            </a:extLst>
          </p:cNvPr>
          <p:cNvSpPr>
            <a:spLocks noGrp="1"/>
          </p:cNvSpPr>
          <p:nvPr>
            <p:ph type="dt" sz="half" idx="10"/>
          </p:nvPr>
        </p:nvSpPr>
        <p:spPr/>
        <p:txBody>
          <a:bodyPr/>
          <a:lstStyle/>
          <a:p>
            <a:fld id="{CCB5661B-8F2F-49EB-B7AB-FB5715FDC221}" type="datetimeFigureOut">
              <a:rPr lang="en-GB" smtClean="0"/>
              <a:t>29/09/2020</a:t>
            </a:fld>
            <a:endParaRPr lang="en-GB"/>
          </a:p>
        </p:txBody>
      </p:sp>
      <p:sp>
        <p:nvSpPr>
          <p:cNvPr id="5" name="Footer Placeholder 4">
            <a:extLst>
              <a:ext uri="{FF2B5EF4-FFF2-40B4-BE49-F238E27FC236}">
                <a16:creationId xmlns:a16="http://schemas.microsoft.com/office/drawing/2014/main" id="{1530B055-4977-4D75-9817-3B3E270E6A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7E855A-4AC8-46AB-8B89-3A1D2B95A52E}"/>
              </a:ext>
            </a:extLst>
          </p:cNvPr>
          <p:cNvSpPr>
            <a:spLocks noGrp="1"/>
          </p:cNvSpPr>
          <p:nvPr>
            <p:ph type="sldNum" sz="quarter" idx="12"/>
          </p:nvPr>
        </p:nvSpPr>
        <p:spPr/>
        <p:txBody>
          <a:bodyPr/>
          <a:lstStyle/>
          <a:p>
            <a:fld id="{94CA7842-4059-4009-9BD3-6D331B57E5D4}" type="slidenum">
              <a:rPr lang="en-GB" smtClean="0"/>
              <a:t>‹#›</a:t>
            </a:fld>
            <a:endParaRPr lang="en-GB"/>
          </a:p>
        </p:txBody>
      </p:sp>
    </p:spTree>
    <p:extLst>
      <p:ext uri="{BB962C8B-B14F-4D97-AF65-F5344CB8AC3E}">
        <p14:creationId xmlns:p14="http://schemas.microsoft.com/office/powerpoint/2010/main" val="516347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A38A9-BC71-4C77-B83A-9884D8ED2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9F5DF0D-7DFA-42AF-94BC-8975D780A8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3F435C-21C4-4B55-A62E-5A4F9E57628F}"/>
              </a:ext>
            </a:extLst>
          </p:cNvPr>
          <p:cNvSpPr>
            <a:spLocks noGrp="1"/>
          </p:cNvSpPr>
          <p:nvPr>
            <p:ph type="dt" sz="half" idx="10"/>
          </p:nvPr>
        </p:nvSpPr>
        <p:spPr/>
        <p:txBody>
          <a:bodyPr/>
          <a:lstStyle/>
          <a:p>
            <a:fld id="{CCB5661B-8F2F-49EB-B7AB-FB5715FDC221}" type="datetimeFigureOut">
              <a:rPr lang="en-GB" smtClean="0"/>
              <a:t>29/09/2020</a:t>
            </a:fld>
            <a:endParaRPr lang="en-GB"/>
          </a:p>
        </p:txBody>
      </p:sp>
      <p:sp>
        <p:nvSpPr>
          <p:cNvPr id="5" name="Footer Placeholder 4">
            <a:extLst>
              <a:ext uri="{FF2B5EF4-FFF2-40B4-BE49-F238E27FC236}">
                <a16:creationId xmlns:a16="http://schemas.microsoft.com/office/drawing/2014/main" id="{3F754F8C-6C09-4176-82BC-B51AF67EF4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9962C1-DECD-4FCE-8675-E61A470D065B}"/>
              </a:ext>
            </a:extLst>
          </p:cNvPr>
          <p:cNvSpPr>
            <a:spLocks noGrp="1"/>
          </p:cNvSpPr>
          <p:nvPr>
            <p:ph type="sldNum" sz="quarter" idx="12"/>
          </p:nvPr>
        </p:nvSpPr>
        <p:spPr/>
        <p:txBody>
          <a:bodyPr/>
          <a:lstStyle/>
          <a:p>
            <a:fld id="{94CA7842-4059-4009-9BD3-6D331B57E5D4}" type="slidenum">
              <a:rPr lang="en-GB" smtClean="0"/>
              <a:t>‹#›</a:t>
            </a:fld>
            <a:endParaRPr lang="en-GB"/>
          </a:p>
        </p:txBody>
      </p:sp>
    </p:spTree>
    <p:extLst>
      <p:ext uri="{BB962C8B-B14F-4D97-AF65-F5344CB8AC3E}">
        <p14:creationId xmlns:p14="http://schemas.microsoft.com/office/powerpoint/2010/main" val="13355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49E55-97F8-4E9D-87E6-6E0BD174A0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1B267AB-8D0D-4972-93B4-92F0188C8F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0F33EA-E2E2-4B9A-A5D2-43724F1556A2}"/>
              </a:ext>
            </a:extLst>
          </p:cNvPr>
          <p:cNvSpPr>
            <a:spLocks noGrp="1"/>
          </p:cNvSpPr>
          <p:nvPr>
            <p:ph type="dt" sz="half" idx="10"/>
          </p:nvPr>
        </p:nvSpPr>
        <p:spPr/>
        <p:txBody>
          <a:bodyPr/>
          <a:lstStyle/>
          <a:p>
            <a:fld id="{CCB5661B-8F2F-49EB-B7AB-FB5715FDC221}" type="datetimeFigureOut">
              <a:rPr lang="en-GB" smtClean="0"/>
              <a:t>29/09/2020</a:t>
            </a:fld>
            <a:endParaRPr lang="en-GB"/>
          </a:p>
        </p:txBody>
      </p:sp>
      <p:sp>
        <p:nvSpPr>
          <p:cNvPr id="5" name="Footer Placeholder 4">
            <a:extLst>
              <a:ext uri="{FF2B5EF4-FFF2-40B4-BE49-F238E27FC236}">
                <a16:creationId xmlns:a16="http://schemas.microsoft.com/office/drawing/2014/main" id="{FC0F646E-B9AA-4228-97C8-AA601F67BE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75B445-E375-4919-A547-2B3F754DEFAE}"/>
              </a:ext>
            </a:extLst>
          </p:cNvPr>
          <p:cNvSpPr>
            <a:spLocks noGrp="1"/>
          </p:cNvSpPr>
          <p:nvPr>
            <p:ph type="sldNum" sz="quarter" idx="12"/>
          </p:nvPr>
        </p:nvSpPr>
        <p:spPr/>
        <p:txBody>
          <a:bodyPr/>
          <a:lstStyle/>
          <a:p>
            <a:fld id="{94CA7842-4059-4009-9BD3-6D331B57E5D4}" type="slidenum">
              <a:rPr lang="en-GB" smtClean="0"/>
              <a:t>‹#›</a:t>
            </a:fld>
            <a:endParaRPr lang="en-GB"/>
          </a:p>
        </p:txBody>
      </p:sp>
    </p:spTree>
    <p:extLst>
      <p:ext uri="{BB962C8B-B14F-4D97-AF65-F5344CB8AC3E}">
        <p14:creationId xmlns:p14="http://schemas.microsoft.com/office/powerpoint/2010/main" val="508483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D84BA-F3C2-4A31-8B56-497911FFDA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F55283-FEC3-429F-9729-4DC34EC32D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4E8FCC-874E-4C04-A734-280B201F2E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076C461-0353-4664-8322-B7F96AA65E89}"/>
              </a:ext>
            </a:extLst>
          </p:cNvPr>
          <p:cNvSpPr>
            <a:spLocks noGrp="1"/>
          </p:cNvSpPr>
          <p:nvPr>
            <p:ph type="dt" sz="half" idx="10"/>
          </p:nvPr>
        </p:nvSpPr>
        <p:spPr/>
        <p:txBody>
          <a:bodyPr/>
          <a:lstStyle/>
          <a:p>
            <a:fld id="{CCB5661B-8F2F-49EB-B7AB-FB5715FDC221}" type="datetimeFigureOut">
              <a:rPr lang="en-GB" smtClean="0"/>
              <a:t>29/09/2020</a:t>
            </a:fld>
            <a:endParaRPr lang="en-GB"/>
          </a:p>
        </p:txBody>
      </p:sp>
      <p:sp>
        <p:nvSpPr>
          <p:cNvPr id="6" name="Footer Placeholder 5">
            <a:extLst>
              <a:ext uri="{FF2B5EF4-FFF2-40B4-BE49-F238E27FC236}">
                <a16:creationId xmlns:a16="http://schemas.microsoft.com/office/drawing/2014/main" id="{9BA61590-89A9-4778-93B8-88963A176B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3BE490-1822-4199-8F22-80F34D8ED974}"/>
              </a:ext>
            </a:extLst>
          </p:cNvPr>
          <p:cNvSpPr>
            <a:spLocks noGrp="1"/>
          </p:cNvSpPr>
          <p:nvPr>
            <p:ph type="sldNum" sz="quarter" idx="12"/>
          </p:nvPr>
        </p:nvSpPr>
        <p:spPr/>
        <p:txBody>
          <a:bodyPr/>
          <a:lstStyle/>
          <a:p>
            <a:fld id="{94CA7842-4059-4009-9BD3-6D331B57E5D4}" type="slidenum">
              <a:rPr lang="en-GB" smtClean="0"/>
              <a:t>‹#›</a:t>
            </a:fld>
            <a:endParaRPr lang="en-GB"/>
          </a:p>
        </p:txBody>
      </p:sp>
    </p:spTree>
    <p:extLst>
      <p:ext uri="{BB962C8B-B14F-4D97-AF65-F5344CB8AC3E}">
        <p14:creationId xmlns:p14="http://schemas.microsoft.com/office/powerpoint/2010/main" val="324302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F6B6-3E8D-4611-977C-2626654F1A2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14920C-33F2-4A0D-BA8B-6D953ABAA0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973858-204E-4F74-A24D-C81AA7B050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7CAD0B9-1679-46D9-8153-A086D95F9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44B6DB-8F97-4F60-8442-1AAE8758FB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BEDF83-807B-40D8-A03E-07C65174C149}"/>
              </a:ext>
            </a:extLst>
          </p:cNvPr>
          <p:cNvSpPr>
            <a:spLocks noGrp="1"/>
          </p:cNvSpPr>
          <p:nvPr>
            <p:ph type="dt" sz="half" idx="10"/>
          </p:nvPr>
        </p:nvSpPr>
        <p:spPr/>
        <p:txBody>
          <a:bodyPr/>
          <a:lstStyle/>
          <a:p>
            <a:fld id="{CCB5661B-8F2F-49EB-B7AB-FB5715FDC221}" type="datetimeFigureOut">
              <a:rPr lang="en-GB" smtClean="0"/>
              <a:t>29/09/2020</a:t>
            </a:fld>
            <a:endParaRPr lang="en-GB"/>
          </a:p>
        </p:txBody>
      </p:sp>
      <p:sp>
        <p:nvSpPr>
          <p:cNvPr id="8" name="Footer Placeholder 7">
            <a:extLst>
              <a:ext uri="{FF2B5EF4-FFF2-40B4-BE49-F238E27FC236}">
                <a16:creationId xmlns:a16="http://schemas.microsoft.com/office/drawing/2014/main" id="{BF5AC493-5067-4A90-A711-8A21DE0FC09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B7D7AC-0597-459D-8AAA-19B988E5FB7D}"/>
              </a:ext>
            </a:extLst>
          </p:cNvPr>
          <p:cNvSpPr>
            <a:spLocks noGrp="1"/>
          </p:cNvSpPr>
          <p:nvPr>
            <p:ph type="sldNum" sz="quarter" idx="12"/>
          </p:nvPr>
        </p:nvSpPr>
        <p:spPr/>
        <p:txBody>
          <a:bodyPr/>
          <a:lstStyle/>
          <a:p>
            <a:fld id="{94CA7842-4059-4009-9BD3-6D331B57E5D4}" type="slidenum">
              <a:rPr lang="en-GB" smtClean="0"/>
              <a:t>‹#›</a:t>
            </a:fld>
            <a:endParaRPr lang="en-GB"/>
          </a:p>
        </p:txBody>
      </p:sp>
    </p:spTree>
    <p:extLst>
      <p:ext uri="{BB962C8B-B14F-4D97-AF65-F5344CB8AC3E}">
        <p14:creationId xmlns:p14="http://schemas.microsoft.com/office/powerpoint/2010/main" val="104065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3CB12-35D7-4D1A-B8F6-61C07A9F04B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C463EEB-EEAC-41A8-8ACF-DF996FB22215}"/>
              </a:ext>
            </a:extLst>
          </p:cNvPr>
          <p:cNvSpPr>
            <a:spLocks noGrp="1"/>
          </p:cNvSpPr>
          <p:nvPr>
            <p:ph type="dt" sz="half" idx="10"/>
          </p:nvPr>
        </p:nvSpPr>
        <p:spPr/>
        <p:txBody>
          <a:bodyPr/>
          <a:lstStyle/>
          <a:p>
            <a:fld id="{CCB5661B-8F2F-49EB-B7AB-FB5715FDC221}" type="datetimeFigureOut">
              <a:rPr lang="en-GB" smtClean="0"/>
              <a:t>29/09/2020</a:t>
            </a:fld>
            <a:endParaRPr lang="en-GB"/>
          </a:p>
        </p:txBody>
      </p:sp>
      <p:sp>
        <p:nvSpPr>
          <p:cNvPr id="4" name="Footer Placeholder 3">
            <a:extLst>
              <a:ext uri="{FF2B5EF4-FFF2-40B4-BE49-F238E27FC236}">
                <a16:creationId xmlns:a16="http://schemas.microsoft.com/office/drawing/2014/main" id="{F0CBF7D5-9CD9-45A7-BD51-540A1991703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19DBD22-24E7-445F-9103-342DD1D059A9}"/>
              </a:ext>
            </a:extLst>
          </p:cNvPr>
          <p:cNvSpPr>
            <a:spLocks noGrp="1"/>
          </p:cNvSpPr>
          <p:nvPr>
            <p:ph type="sldNum" sz="quarter" idx="12"/>
          </p:nvPr>
        </p:nvSpPr>
        <p:spPr/>
        <p:txBody>
          <a:bodyPr/>
          <a:lstStyle/>
          <a:p>
            <a:fld id="{94CA7842-4059-4009-9BD3-6D331B57E5D4}" type="slidenum">
              <a:rPr lang="en-GB" smtClean="0"/>
              <a:t>‹#›</a:t>
            </a:fld>
            <a:endParaRPr lang="en-GB"/>
          </a:p>
        </p:txBody>
      </p:sp>
    </p:spTree>
    <p:extLst>
      <p:ext uri="{BB962C8B-B14F-4D97-AF65-F5344CB8AC3E}">
        <p14:creationId xmlns:p14="http://schemas.microsoft.com/office/powerpoint/2010/main" val="1712993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5B0A64-A0A7-41ED-9AFA-FE2FFF5E49C5}"/>
              </a:ext>
            </a:extLst>
          </p:cNvPr>
          <p:cNvSpPr>
            <a:spLocks noGrp="1"/>
          </p:cNvSpPr>
          <p:nvPr>
            <p:ph type="dt" sz="half" idx="10"/>
          </p:nvPr>
        </p:nvSpPr>
        <p:spPr/>
        <p:txBody>
          <a:bodyPr/>
          <a:lstStyle/>
          <a:p>
            <a:fld id="{CCB5661B-8F2F-49EB-B7AB-FB5715FDC221}" type="datetimeFigureOut">
              <a:rPr lang="en-GB" smtClean="0"/>
              <a:t>29/09/2020</a:t>
            </a:fld>
            <a:endParaRPr lang="en-GB"/>
          </a:p>
        </p:txBody>
      </p:sp>
      <p:sp>
        <p:nvSpPr>
          <p:cNvPr id="3" name="Footer Placeholder 2">
            <a:extLst>
              <a:ext uri="{FF2B5EF4-FFF2-40B4-BE49-F238E27FC236}">
                <a16:creationId xmlns:a16="http://schemas.microsoft.com/office/drawing/2014/main" id="{69BC857A-533D-4020-A791-76A311705B0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BF7B3B6-0FD0-47F1-A2D9-0A6BEDC3724B}"/>
              </a:ext>
            </a:extLst>
          </p:cNvPr>
          <p:cNvSpPr>
            <a:spLocks noGrp="1"/>
          </p:cNvSpPr>
          <p:nvPr>
            <p:ph type="sldNum" sz="quarter" idx="12"/>
          </p:nvPr>
        </p:nvSpPr>
        <p:spPr/>
        <p:txBody>
          <a:bodyPr/>
          <a:lstStyle/>
          <a:p>
            <a:fld id="{94CA7842-4059-4009-9BD3-6D331B57E5D4}" type="slidenum">
              <a:rPr lang="en-GB" smtClean="0"/>
              <a:t>‹#›</a:t>
            </a:fld>
            <a:endParaRPr lang="en-GB"/>
          </a:p>
        </p:txBody>
      </p:sp>
    </p:spTree>
    <p:extLst>
      <p:ext uri="{BB962C8B-B14F-4D97-AF65-F5344CB8AC3E}">
        <p14:creationId xmlns:p14="http://schemas.microsoft.com/office/powerpoint/2010/main" val="3827040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8E39E-CD34-47A4-A5D7-DBC10FB90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FBC4BD4-4C48-4222-8DB1-7113AEC422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AFB6F6C-6867-462F-A65B-B653C3408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57D947-5579-4B4C-8DF4-D3D1424CFAE4}"/>
              </a:ext>
            </a:extLst>
          </p:cNvPr>
          <p:cNvSpPr>
            <a:spLocks noGrp="1"/>
          </p:cNvSpPr>
          <p:nvPr>
            <p:ph type="dt" sz="half" idx="10"/>
          </p:nvPr>
        </p:nvSpPr>
        <p:spPr/>
        <p:txBody>
          <a:bodyPr/>
          <a:lstStyle/>
          <a:p>
            <a:fld id="{CCB5661B-8F2F-49EB-B7AB-FB5715FDC221}" type="datetimeFigureOut">
              <a:rPr lang="en-GB" smtClean="0"/>
              <a:t>29/09/2020</a:t>
            </a:fld>
            <a:endParaRPr lang="en-GB"/>
          </a:p>
        </p:txBody>
      </p:sp>
      <p:sp>
        <p:nvSpPr>
          <p:cNvPr id="6" name="Footer Placeholder 5">
            <a:extLst>
              <a:ext uri="{FF2B5EF4-FFF2-40B4-BE49-F238E27FC236}">
                <a16:creationId xmlns:a16="http://schemas.microsoft.com/office/drawing/2014/main" id="{9FFD95DB-27DB-4DE6-8A95-C439197533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02F3F9-EEDE-4750-9DC3-3F48286A7E83}"/>
              </a:ext>
            </a:extLst>
          </p:cNvPr>
          <p:cNvSpPr>
            <a:spLocks noGrp="1"/>
          </p:cNvSpPr>
          <p:nvPr>
            <p:ph type="sldNum" sz="quarter" idx="12"/>
          </p:nvPr>
        </p:nvSpPr>
        <p:spPr/>
        <p:txBody>
          <a:bodyPr/>
          <a:lstStyle/>
          <a:p>
            <a:fld id="{94CA7842-4059-4009-9BD3-6D331B57E5D4}" type="slidenum">
              <a:rPr lang="en-GB" smtClean="0"/>
              <a:t>‹#›</a:t>
            </a:fld>
            <a:endParaRPr lang="en-GB"/>
          </a:p>
        </p:txBody>
      </p:sp>
    </p:spTree>
    <p:extLst>
      <p:ext uri="{BB962C8B-B14F-4D97-AF65-F5344CB8AC3E}">
        <p14:creationId xmlns:p14="http://schemas.microsoft.com/office/powerpoint/2010/main" val="2008236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18BF6-D03B-49AC-BFD0-418FD32B2C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6C27033-0E8D-4FEB-A719-F04FA94435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F7581D7-E5A9-45E4-8867-D31F1B3D45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6D8DD0-DE81-4C65-B3D5-6A3A945797A1}"/>
              </a:ext>
            </a:extLst>
          </p:cNvPr>
          <p:cNvSpPr>
            <a:spLocks noGrp="1"/>
          </p:cNvSpPr>
          <p:nvPr>
            <p:ph type="dt" sz="half" idx="10"/>
          </p:nvPr>
        </p:nvSpPr>
        <p:spPr/>
        <p:txBody>
          <a:bodyPr/>
          <a:lstStyle/>
          <a:p>
            <a:fld id="{CCB5661B-8F2F-49EB-B7AB-FB5715FDC221}" type="datetimeFigureOut">
              <a:rPr lang="en-GB" smtClean="0"/>
              <a:t>29/09/2020</a:t>
            </a:fld>
            <a:endParaRPr lang="en-GB"/>
          </a:p>
        </p:txBody>
      </p:sp>
      <p:sp>
        <p:nvSpPr>
          <p:cNvPr id="6" name="Footer Placeholder 5">
            <a:extLst>
              <a:ext uri="{FF2B5EF4-FFF2-40B4-BE49-F238E27FC236}">
                <a16:creationId xmlns:a16="http://schemas.microsoft.com/office/drawing/2014/main" id="{D8BFE83B-6781-45BB-BEB8-613FBA8001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CCC359-4408-4507-BD8E-27D8F3620C99}"/>
              </a:ext>
            </a:extLst>
          </p:cNvPr>
          <p:cNvSpPr>
            <a:spLocks noGrp="1"/>
          </p:cNvSpPr>
          <p:nvPr>
            <p:ph type="sldNum" sz="quarter" idx="12"/>
          </p:nvPr>
        </p:nvSpPr>
        <p:spPr/>
        <p:txBody>
          <a:bodyPr/>
          <a:lstStyle/>
          <a:p>
            <a:fld id="{94CA7842-4059-4009-9BD3-6D331B57E5D4}" type="slidenum">
              <a:rPr lang="en-GB" smtClean="0"/>
              <a:t>‹#›</a:t>
            </a:fld>
            <a:endParaRPr lang="en-GB"/>
          </a:p>
        </p:txBody>
      </p:sp>
    </p:spTree>
    <p:extLst>
      <p:ext uri="{BB962C8B-B14F-4D97-AF65-F5344CB8AC3E}">
        <p14:creationId xmlns:p14="http://schemas.microsoft.com/office/powerpoint/2010/main" val="2308168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102538-0608-4844-8705-DD6A845019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FC894E-1CB9-4077-8179-2CD8BDCF33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367CD1-17DA-4E24-A80D-30F8268355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B5661B-8F2F-49EB-B7AB-FB5715FDC221}" type="datetimeFigureOut">
              <a:rPr lang="en-GB" smtClean="0"/>
              <a:t>29/09/2020</a:t>
            </a:fld>
            <a:endParaRPr lang="en-GB"/>
          </a:p>
        </p:txBody>
      </p:sp>
      <p:sp>
        <p:nvSpPr>
          <p:cNvPr id="5" name="Footer Placeholder 4">
            <a:extLst>
              <a:ext uri="{FF2B5EF4-FFF2-40B4-BE49-F238E27FC236}">
                <a16:creationId xmlns:a16="http://schemas.microsoft.com/office/drawing/2014/main" id="{CCFDE1E6-4795-4EF4-8DA6-F2E049F5A2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F10870E-D616-41A6-9679-7C97306E8B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CA7842-4059-4009-9BD3-6D331B57E5D4}" type="slidenum">
              <a:rPr lang="en-GB" smtClean="0"/>
              <a:t>‹#›</a:t>
            </a:fld>
            <a:endParaRPr lang="en-GB"/>
          </a:p>
        </p:txBody>
      </p:sp>
    </p:spTree>
    <p:extLst>
      <p:ext uri="{BB962C8B-B14F-4D97-AF65-F5344CB8AC3E}">
        <p14:creationId xmlns:p14="http://schemas.microsoft.com/office/powerpoint/2010/main" val="2721293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png"/><Relationship Id="rId5" Type="http://schemas.openxmlformats.org/officeDocument/2006/relationships/image" Target="../media/image3.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Subtitle 2">
            <a:extLst>
              <a:ext uri="{FF2B5EF4-FFF2-40B4-BE49-F238E27FC236}">
                <a16:creationId xmlns:a16="http://schemas.microsoft.com/office/drawing/2014/main" id="{97D39EBC-89FD-4594-8577-00A44191EDCE}"/>
              </a:ext>
            </a:extLst>
          </p:cNvPr>
          <p:cNvSpPr>
            <a:spLocks noGrp="1"/>
          </p:cNvSpPr>
          <p:nvPr>
            <p:ph type="subTitle" idx="1"/>
          </p:nvPr>
        </p:nvSpPr>
        <p:spPr>
          <a:xfrm>
            <a:off x="4439633" y="4518923"/>
            <a:ext cx="3312734" cy="1141851"/>
          </a:xfrm>
          <a:noFill/>
        </p:spPr>
        <p:txBody>
          <a:bodyPr>
            <a:normAutofit/>
          </a:bodyPr>
          <a:lstStyle/>
          <a:p>
            <a:r>
              <a:rPr lang="en-GB" sz="2800" dirty="0">
                <a:solidFill>
                  <a:srgbClr val="080808"/>
                </a:solidFill>
              </a:rPr>
              <a:t>Mrs E Sperring</a:t>
            </a:r>
          </a:p>
        </p:txBody>
      </p:sp>
      <p:sp>
        <p:nvSpPr>
          <p:cNvPr id="2" name="Title 1">
            <a:extLst>
              <a:ext uri="{FF2B5EF4-FFF2-40B4-BE49-F238E27FC236}">
                <a16:creationId xmlns:a16="http://schemas.microsoft.com/office/drawing/2014/main" id="{3F6D698F-7106-4433-B40E-6512B53B0A46}"/>
              </a:ext>
            </a:extLst>
          </p:cNvPr>
          <p:cNvSpPr>
            <a:spLocks noGrp="1"/>
          </p:cNvSpPr>
          <p:nvPr>
            <p:ph type="ctrTitle"/>
          </p:nvPr>
        </p:nvSpPr>
        <p:spPr>
          <a:xfrm>
            <a:off x="3204642" y="2353641"/>
            <a:ext cx="5782716" cy="2150719"/>
          </a:xfrm>
          <a:noFill/>
        </p:spPr>
        <p:txBody>
          <a:bodyPr anchor="ctr">
            <a:normAutofit/>
          </a:bodyPr>
          <a:lstStyle/>
          <a:p>
            <a:r>
              <a:rPr lang="en-GB" sz="5400" b="1" u="sng" dirty="0">
                <a:solidFill>
                  <a:srgbClr val="080808"/>
                </a:solidFill>
              </a:rPr>
              <a:t>Retrieval Practice</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ntroduction">
            <a:hlinkClick r:id="" action="ppaction://media"/>
            <a:extLst>
              <a:ext uri="{FF2B5EF4-FFF2-40B4-BE49-F238E27FC236}">
                <a16:creationId xmlns:a16="http://schemas.microsoft.com/office/drawing/2014/main" id="{06F5D35D-30F5-4ED2-BB13-3253A52AA1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78726" y="6364171"/>
            <a:ext cx="406400" cy="406400"/>
          </a:xfrm>
          <a:prstGeom prst="rect">
            <a:avLst/>
          </a:prstGeom>
        </p:spPr>
      </p:pic>
      <p:pic>
        <p:nvPicPr>
          <p:cNvPr id="5" name="Picture 4" descr="wigston college uniform">
            <a:extLst>
              <a:ext uri="{FF2B5EF4-FFF2-40B4-BE49-F238E27FC236}">
                <a16:creationId xmlns:a16="http://schemas.microsoft.com/office/drawing/2014/main" id="{E2CE89E7-970A-4071-9AAF-A22D1548D3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1077" y="697114"/>
            <a:ext cx="1897955" cy="197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47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39B30F-B408-4A63-9247-621B45827A71}"/>
              </a:ext>
            </a:extLst>
          </p:cNvPr>
          <p:cNvSpPr>
            <a:spLocks noGrp="1"/>
          </p:cNvSpPr>
          <p:nvPr>
            <p:ph type="title"/>
          </p:nvPr>
        </p:nvSpPr>
        <p:spPr>
          <a:xfrm>
            <a:off x="643467" y="321734"/>
            <a:ext cx="10905066" cy="1135737"/>
          </a:xfrm>
        </p:spPr>
        <p:txBody>
          <a:bodyPr>
            <a:normAutofit/>
          </a:bodyPr>
          <a:lstStyle/>
          <a:p>
            <a:pPr algn="ctr"/>
            <a:r>
              <a:rPr lang="en-GB" sz="3600" b="1" u="sng" dirty="0"/>
              <a:t>Dual Coding</a:t>
            </a:r>
          </a:p>
        </p:txBody>
      </p:sp>
      <p:pic>
        <p:nvPicPr>
          <p:cNvPr id="21" name="Content Placeholder 20">
            <a:extLst>
              <a:ext uri="{FF2B5EF4-FFF2-40B4-BE49-F238E27FC236}">
                <a16:creationId xmlns:a16="http://schemas.microsoft.com/office/drawing/2014/main" id="{E5E95F0A-6890-4D5D-B92E-E5F1FECB8F18}"/>
              </a:ext>
            </a:extLst>
          </p:cNvPr>
          <p:cNvPicPr>
            <a:picLocks noGrp="1" noChangeAspect="1"/>
          </p:cNvPicPr>
          <p:nvPr>
            <p:ph idx="1"/>
          </p:nvPr>
        </p:nvPicPr>
        <p:blipFill>
          <a:blip r:embed="rId4"/>
          <a:stretch>
            <a:fillRect/>
          </a:stretch>
        </p:blipFill>
        <p:spPr>
          <a:xfrm>
            <a:off x="2191071" y="1413154"/>
            <a:ext cx="8466769" cy="4763809"/>
          </a:xfrm>
          <a:prstGeom prst="rect">
            <a:avLst/>
          </a:prstGeom>
        </p:spPr>
      </p:pic>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wigston college uniform">
            <a:extLst>
              <a:ext uri="{FF2B5EF4-FFF2-40B4-BE49-F238E27FC236}">
                <a16:creationId xmlns:a16="http://schemas.microsoft.com/office/drawing/2014/main" id="{94B264AD-54C1-4878-B4C5-4371571FF0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705" y="396666"/>
            <a:ext cx="1039181" cy="1082091"/>
          </a:xfrm>
          <a:prstGeom prst="rect">
            <a:avLst/>
          </a:prstGeom>
          <a:noFill/>
          <a:extLst>
            <a:ext uri="{909E8E84-426E-40DD-AFC4-6F175D3DCCD1}">
              <a14:hiddenFill xmlns:a14="http://schemas.microsoft.com/office/drawing/2010/main">
                <a:solidFill>
                  <a:srgbClr val="FFFFFF"/>
                </a:solidFill>
              </a14:hiddenFill>
            </a:ext>
          </a:extLst>
        </p:spPr>
      </p:pic>
      <p:pic>
        <p:nvPicPr>
          <p:cNvPr id="22" name="Recorded Sound">
            <a:hlinkClick r:id="" action="ppaction://media"/>
            <a:extLst>
              <a:ext uri="{FF2B5EF4-FFF2-40B4-BE49-F238E27FC236}">
                <a16:creationId xmlns:a16="http://schemas.microsoft.com/office/drawing/2014/main" id="{55D1FA43-AC9C-4035-823F-FE71EF26FE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37329" y="4057650"/>
            <a:ext cx="994329" cy="994329"/>
          </a:xfrm>
          <a:prstGeom prst="rect">
            <a:avLst/>
          </a:prstGeom>
        </p:spPr>
      </p:pic>
    </p:spTree>
    <p:extLst>
      <p:ext uri="{BB962C8B-B14F-4D97-AF65-F5344CB8AC3E}">
        <p14:creationId xmlns:p14="http://schemas.microsoft.com/office/powerpoint/2010/main" val="181265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4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7B06CF-EA45-4375-9FD2-A044D9E01937}"/>
              </a:ext>
            </a:extLst>
          </p:cNvPr>
          <p:cNvSpPr>
            <a:spLocks noGrp="1"/>
          </p:cNvSpPr>
          <p:nvPr>
            <p:ph type="title"/>
          </p:nvPr>
        </p:nvSpPr>
        <p:spPr>
          <a:xfrm>
            <a:off x="643467" y="321734"/>
            <a:ext cx="10905066" cy="1135737"/>
          </a:xfrm>
        </p:spPr>
        <p:txBody>
          <a:bodyPr>
            <a:normAutofit/>
          </a:bodyPr>
          <a:lstStyle/>
          <a:p>
            <a:pPr algn="ctr"/>
            <a:r>
              <a:rPr lang="en-GB" sz="3600" b="1" u="sng" dirty="0"/>
              <a:t>Mind Maps</a:t>
            </a:r>
          </a:p>
        </p:txBody>
      </p:sp>
      <p:pic>
        <p:nvPicPr>
          <p:cNvPr id="5" name="Content Placeholder 4">
            <a:extLst>
              <a:ext uri="{FF2B5EF4-FFF2-40B4-BE49-F238E27FC236}">
                <a16:creationId xmlns:a16="http://schemas.microsoft.com/office/drawing/2014/main" id="{87AC3150-BEEA-4BCD-B0B3-154358DFEE89}"/>
              </a:ext>
            </a:extLst>
          </p:cNvPr>
          <p:cNvPicPr>
            <a:picLocks noGrp="1" noChangeAspect="1"/>
          </p:cNvPicPr>
          <p:nvPr>
            <p:ph idx="1"/>
          </p:nvPr>
        </p:nvPicPr>
        <p:blipFill>
          <a:blip r:embed="rId4"/>
          <a:stretch>
            <a:fillRect/>
          </a:stretch>
        </p:blipFill>
        <p:spPr>
          <a:xfrm>
            <a:off x="1709886" y="1741030"/>
            <a:ext cx="8960610" cy="4573823"/>
          </a:xfrm>
          <a:prstGeom prst="rect">
            <a:avLst/>
          </a:prstGeom>
        </p:spPr>
      </p:pic>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wigston college uniform">
            <a:extLst>
              <a:ext uri="{FF2B5EF4-FFF2-40B4-BE49-F238E27FC236}">
                <a16:creationId xmlns:a16="http://schemas.microsoft.com/office/drawing/2014/main" id="{55BCA204-300C-41D5-8E5B-03C0F288BD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705" y="396666"/>
            <a:ext cx="1039181" cy="1082091"/>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33493336-9DCF-4413-8154-29C11CEB91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87908" y="4918050"/>
            <a:ext cx="765175" cy="765175"/>
          </a:xfrm>
          <a:prstGeom prst="rect">
            <a:avLst/>
          </a:prstGeom>
        </p:spPr>
      </p:pic>
    </p:spTree>
    <p:extLst>
      <p:ext uri="{BB962C8B-B14F-4D97-AF65-F5344CB8AC3E}">
        <p14:creationId xmlns:p14="http://schemas.microsoft.com/office/powerpoint/2010/main" val="312746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A0A92E0-9FE1-48A0-876C-8639C68F8042}"/>
              </a:ext>
            </a:extLst>
          </p:cNvPr>
          <p:cNvSpPr>
            <a:spLocks noGrp="1"/>
          </p:cNvSpPr>
          <p:nvPr>
            <p:ph type="title"/>
          </p:nvPr>
        </p:nvSpPr>
        <p:spPr>
          <a:xfrm>
            <a:off x="643467" y="321734"/>
            <a:ext cx="10905066" cy="1135737"/>
          </a:xfrm>
        </p:spPr>
        <p:txBody>
          <a:bodyPr>
            <a:normAutofit/>
          </a:bodyPr>
          <a:lstStyle/>
          <a:p>
            <a:pPr algn="ctr"/>
            <a:r>
              <a:rPr lang="en-GB" sz="3600" b="1" u="sng" dirty="0"/>
              <a:t>Thinking Quilts</a:t>
            </a:r>
          </a:p>
        </p:txBody>
      </p:sp>
      <p:pic>
        <p:nvPicPr>
          <p:cNvPr id="5" name="Content Placeholder 4">
            <a:extLst>
              <a:ext uri="{FF2B5EF4-FFF2-40B4-BE49-F238E27FC236}">
                <a16:creationId xmlns:a16="http://schemas.microsoft.com/office/drawing/2014/main" id="{BD2F89FB-42AF-4D57-B2C6-DB38F5BB177F}"/>
              </a:ext>
            </a:extLst>
          </p:cNvPr>
          <p:cNvPicPr>
            <a:picLocks noGrp="1" noChangeAspect="1"/>
          </p:cNvPicPr>
          <p:nvPr>
            <p:ph idx="1"/>
          </p:nvPr>
        </p:nvPicPr>
        <p:blipFill>
          <a:blip r:embed="rId4"/>
          <a:stretch>
            <a:fillRect/>
          </a:stretch>
        </p:blipFill>
        <p:spPr>
          <a:xfrm>
            <a:off x="1142528" y="1553689"/>
            <a:ext cx="5802342" cy="4417927"/>
          </a:xfrm>
          <a:prstGeom prst="rect">
            <a:avLst/>
          </a:prstGeom>
        </p:spPr>
      </p:pic>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wigston college uniform">
            <a:extLst>
              <a:ext uri="{FF2B5EF4-FFF2-40B4-BE49-F238E27FC236}">
                <a16:creationId xmlns:a16="http://schemas.microsoft.com/office/drawing/2014/main" id="{6532618D-1613-4D6E-ACEE-1534DAAC2F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705" y="396666"/>
            <a:ext cx="1039181" cy="10820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084D27A-4F10-4B1C-9D58-B0F0DC722B49}"/>
              </a:ext>
            </a:extLst>
          </p:cNvPr>
          <p:cNvPicPr>
            <a:picLocks noChangeAspect="1"/>
          </p:cNvPicPr>
          <p:nvPr/>
        </p:nvPicPr>
        <p:blipFill>
          <a:blip r:embed="rId6"/>
          <a:stretch>
            <a:fillRect/>
          </a:stretch>
        </p:blipFill>
        <p:spPr>
          <a:xfrm>
            <a:off x="6977863" y="1549584"/>
            <a:ext cx="4886788" cy="4538019"/>
          </a:xfrm>
          <a:prstGeom prst="rect">
            <a:avLst/>
          </a:prstGeom>
        </p:spPr>
      </p:pic>
      <p:pic>
        <p:nvPicPr>
          <p:cNvPr id="7" name="Recorded Sound">
            <a:hlinkClick r:id="" action="ppaction://media"/>
            <a:extLst>
              <a:ext uri="{FF2B5EF4-FFF2-40B4-BE49-F238E27FC236}">
                <a16:creationId xmlns:a16="http://schemas.microsoft.com/office/drawing/2014/main" id="{016C613E-1D7B-49BF-ABCD-3F641A2C5F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31074" y="5637184"/>
            <a:ext cx="1085063" cy="1085063"/>
          </a:xfrm>
          <a:prstGeom prst="rect">
            <a:avLst/>
          </a:prstGeom>
        </p:spPr>
      </p:pic>
    </p:spTree>
    <p:extLst>
      <p:ext uri="{BB962C8B-B14F-4D97-AF65-F5344CB8AC3E}">
        <p14:creationId xmlns:p14="http://schemas.microsoft.com/office/powerpoint/2010/main" val="303404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4B011D-A51C-4467-AC2D-4E6A41E78E2A}"/>
              </a:ext>
            </a:extLst>
          </p:cNvPr>
          <p:cNvSpPr>
            <a:spLocks noGrp="1"/>
          </p:cNvSpPr>
          <p:nvPr>
            <p:ph type="title"/>
          </p:nvPr>
        </p:nvSpPr>
        <p:spPr>
          <a:xfrm>
            <a:off x="643467" y="321734"/>
            <a:ext cx="10905066" cy="1135737"/>
          </a:xfrm>
        </p:spPr>
        <p:txBody>
          <a:bodyPr>
            <a:normAutofit/>
          </a:bodyPr>
          <a:lstStyle/>
          <a:p>
            <a:pPr algn="ctr"/>
            <a:r>
              <a:rPr lang="en-GB" sz="3600" b="1" u="sng" dirty="0"/>
              <a:t>Has It Stuck?</a:t>
            </a:r>
          </a:p>
        </p:txBody>
      </p:sp>
      <p:pic>
        <p:nvPicPr>
          <p:cNvPr id="5" name="Content Placeholder 4">
            <a:extLst>
              <a:ext uri="{FF2B5EF4-FFF2-40B4-BE49-F238E27FC236}">
                <a16:creationId xmlns:a16="http://schemas.microsoft.com/office/drawing/2014/main" id="{B0A8A98E-F3E2-40A8-896B-DA8F9A6B7557}"/>
              </a:ext>
            </a:extLst>
          </p:cNvPr>
          <p:cNvPicPr>
            <a:picLocks noGrp="1" noChangeAspect="1"/>
          </p:cNvPicPr>
          <p:nvPr>
            <p:ph idx="1"/>
          </p:nvPr>
        </p:nvPicPr>
        <p:blipFill>
          <a:blip r:embed="rId4"/>
          <a:stretch>
            <a:fillRect/>
          </a:stretch>
        </p:blipFill>
        <p:spPr>
          <a:xfrm>
            <a:off x="3217455" y="1148579"/>
            <a:ext cx="6694949" cy="5079973"/>
          </a:xfrm>
          <a:prstGeom prst="rect">
            <a:avLst/>
          </a:prstGeom>
        </p:spPr>
      </p:pic>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wigston college uniform">
            <a:extLst>
              <a:ext uri="{FF2B5EF4-FFF2-40B4-BE49-F238E27FC236}">
                <a16:creationId xmlns:a16="http://schemas.microsoft.com/office/drawing/2014/main" id="{C81E0CD3-65D7-454A-AE85-AEFEBA2665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705" y="396666"/>
            <a:ext cx="1039181" cy="1082091"/>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1F33833D-6206-43A2-AB6B-C6E63705AF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48238" y="5549678"/>
            <a:ext cx="765175" cy="765175"/>
          </a:xfrm>
          <a:prstGeom prst="rect">
            <a:avLst/>
          </a:prstGeom>
        </p:spPr>
      </p:pic>
    </p:spTree>
    <p:extLst>
      <p:ext uri="{BB962C8B-B14F-4D97-AF65-F5344CB8AC3E}">
        <p14:creationId xmlns:p14="http://schemas.microsoft.com/office/powerpoint/2010/main" val="310238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4B011D-A51C-4467-AC2D-4E6A41E78E2A}"/>
              </a:ext>
            </a:extLst>
          </p:cNvPr>
          <p:cNvSpPr>
            <a:spLocks noGrp="1"/>
          </p:cNvSpPr>
          <p:nvPr>
            <p:ph type="title"/>
          </p:nvPr>
        </p:nvSpPr>
        <p:spPr>
          <a:xfrm>
            <a:off x="643467" y="321734"/>
            <a:ext cx="10905066" cy="1135737"/>
          </a:xfrm>
        </p:spPr>
        <p:txBody>
          <a:bodyPr>
            <a:normAutofit/>
          </a:bodyPr>
          <a:lstStyle/>
          <a:p>
            <a:pPr algn="ctr"/>
            <a:r>
              <a:rPr lang="en-GB" sz="3600" b="1" u="sng" dirty="0"/>
              <a:t>In Summary</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wigston college uniform">
            <a:extLst>
              <a:ext uri="{FF2B5EF4-FFF2-40B4-BE49-F238E27FC236}">
                <a16:creationId xmlns:a16="http://schemas.microsoft.com/office/drawing/2014/main" id="{C81E0CD3-65D7-454A-AE85-AEFEBA2665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705" y="396666"/>
            <a:ext cx="1039181" cy="108209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18137F23-9720-4DDF-A4AF-F136E7FD8049}"/>
              </a:ext>
            </a:extLst>
          </p:cNvPr>
          <p:cNvSpPr>
            <a:spLocks noGrp="1"/>
          </p:cNvSpPr>
          <p:nvPr>
            <p:ph idx="1"/>
          </p:nvPr>
        </p:nvSpPr>
        <p:spPr>
          <a:xfrm>
            <a:off x="838200" y="1490780"/>
            <a:ext cx="10515600" cy="4351338"/>
          </a:xfrm>
        </p:spPr>
        <p:txBody>
          <a:bodyPr>
            <a:normAutofit fontScale="77500" lnSpcReduction="20000"/>
          </a:bodyPr>
          <a:lstStyle/>
          <a:p>
            <a:r>
              <a:rPr lang="en-GB" dirty="0"/>
              <a:t>Retrieval Practice is all about making the knowledge ‘stick’ and using a variety of methods to help it stay in your long term memory.</a:t>
            </a:r>
          </a:p>
          <a:p>
            <a:r>
              <a:rPr lang="en-GB" dirty="0"/>
              <a:t>It is not advisable to revise all topics in one go or ‘large blocks’</a:t>
            </a:r>
          </a:p>
          <a:p>
            <a:r>
              <a:rPr lang="en-GB" dirty="0"/>
              <a:t>It is more effective to revise small chunks for 15 minutes or so and then move onto another chunk of a different topic.</a:t>
            </a:r>
          </a:p>
          <a:p>
            <a:r>
              <a:rPr lang="en-GB" dirty="0"/>
              <a:t>This helps improve your long term memory.</a:t>
            </a:r>
          </a:p>
          <a:p>
            <a:r>
              <a:rPr lang="en-GB" dirty="0"/>
              <a:t>Retrieval Practice is most successful when you think of it in 3 stages:</a:t>
            </a:r>
          </a:p>
          <a:p>
            <a:r>
              <a:rPr lang="en-GB" dirty="0"/>
              <a:t>The Bigger Picture – Looking at a whole topic or unit and producing something like a mind map or revision clock with key information.</a:t>
            </a:r>
          </a:p>
          <a:p>
            <a:r>
              <a:rPr lang="en-GB" dirty="0"/>
              <a:t>Break that down and focus on the key elements in term and create revision flashcards and/or post it notes</a:t>
            </a:r>
          </a:p>
          <a:p>
            <a:r>
              <a:rPr lang="en-GB" dirty="0"/>
              <a:t>Use those flash cards for self quizzing or getting someone to quiz you. If you successfully retrieve the information you need, you know you don’t need to revisit it immediately and if you struggle, you know you need to practise that element further.</a:t>
            </a:r>
          </a:p>
          <a:p>
            <a:endParaRPr lang="en-GB" dirty="0"/>
          </a:p>
        </p:txBody>
      </p:sp>
      <p:pic>
        <p:nvPicPr>
          <p:cNvPr id="13" name="Recorded Sound">
            <a:hlinkClick r:id="" action="ppaction://media"/>
            <a:extLst>
              <a:ext uri="{FF2B5EF4-FFF2-40B4-BE49-F238E27FC236}">
                <a16:creationId xmlns:a16="http://schemas.microsoft.com/office/drawing/2014/main" id="{C02BA51F-8671-49FC-9FA9-2D1D12D0A2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83424" y="5820832"/>
            <a:ext cx="686711" cy="686711"/>
          </a:xfrm>
          <a:prstGeom prst="rect">
            <a:avLst/>
          </a:prstGeom>
        </p:spPr>
      </p:pic>
    </p:spTree>
    <p:extLst>
      <p:ext uri="{BB962C8B-B14F-4D97-AF65-F5344CB8AC3E}">
        <p14:creationId xmlns:p14="http://schemas.microsoft.com/office/powerpoint/2010/main" val="192119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3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6AE673-9350-4BB2-A843-6FD178918DA9}"/>
              </a:ext>
            </a:extLst>
          </p:cNvPr>
          <p:cNvSpPr>
            <a:spLocks noGrp="1"/>
          </p:cNvSpPr>
          <p:nvPr>
            <p:ph type="title"/>
          </p:nvPr>
        </p:nvSpPr>
        <p:spPr>
          <a:xfrm>
            <a:off x="643467" y="321734"/>
            <a:ext cx="10905066" cy="1135737"/>
          </a:xfrm>
        </p:spPr>
        <p:txBody>
          <a:bodyPr>
            <a:normAutofit/>
          </a:bodyPr>
          <a:lstStyle/>
          <a:p>
            <a:pPr algn="ctr"/>
            <a:r>
              <a:rPr lang="en-GB" sz="3600" b="1" u="sng" dirty="0"/>
              <a:t>Retrieval Practice – The Theory</a:t>
            </a:r>
          </a:p>
        </p:txBody>
      </p:sp>
      <p:sp>
        <p:nvSpPr>
          <p:cNvPr id="3" name="Content Placeholder 2">
            <a:extLst>
              <a:ext uri="{FF2B5EF4-FFF2-40B4-BE49-F238E27FC236}">
                <a16:creationId xmlns:a16="http://schemas.microsoft.com/office/drawing/2014/main" id="{64109C6E-76D9-4A6C-88A7-22562575610B}"/>
              </a:ext>
            </a:extLst>
          </p:cNvPr>
          <p:cNvSpPr>
            <a:spLocks noGrp="1"/>
          </p:cNvSpPr>
          <p:nvPr>
            <p:ph idx="1"/>
          </p:nvPr>
        </p:nvSpPr>
        <p:spPr>
          <a:xfrm>
            <a:off x="643467" y="1782981"/>
            <a:ext cx="10905066" cy="4393982"/>
          </a:xfrm>
        </p:spPr>
        <p:txBody>
          <a:bodyPr>
            <a:normAutofit/>
          </a:bodyPr>
          <a:lstStyle/>
          <a:p>
            <a:r>
              <a:rPr lang="en-GB" sz="2000" dirty="0"/>
              <a:t>Retrieval Practice isn’t a new idea</a:t>
            </a:r>
          </a:p>
          <a:p>
            <a:r>
              <a:rPr lang="en-GB" sz="2000" dirty="0"/>
              <a:t>It refers to the act of recalling information that has been learned, from memory, with little or no support.</a:t>
            </a:r>
          </a:p>
          <a:p>
            <a:r>
              <a:rPr lang="en-GB" sz="2000" dirty="0"/>
              <a:t>Every time the information is retrieved, or an answer generated, it changes the original memory to make it stronger and stores it in the long term memory. </a:t>
            </a:r>
          </a:p>
          <a:p>
            <a:r>
              <a:rPr lang="en-GB" sz="2000" dirty="0"/>
              <a:t>This means it is easier to retrieve in the future.</a:t>
            </a:r>
          </a:p>
          <a:p>
            <a:r>
              <a:rPr lang="en-GB" sz="2000" dirty="0"/>
              <a:t>When we come across something new, the information is stored for a very short time in our short – term memory. </a:t>
            </a:r>
          </a:p>
          <a:p>
            <a:r>
              <a:rPr lang="en-GB" sz="2000" dirty="0"/>
              <a:t>If we rehearse and retain information then it becomes stored in our long term memory and the more we retrieve it, the easier it becomes to remember. </a:t>
            </a:r>
          </a:p>
          <a:p>
            <a:endParaRPr lang="en-GB"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wigston college uniform">
            <a:extLst>
              <a:ext uri="{FF2B5EF4-FFF2-40B4-BE49-F238E27FC236}">
                <a16:creationId xmlns:a16="http://schemas.microsoft.com/office/drawing/2014/main" id="{89896D73-FB74-4A98-85E2-DF4391E001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705" y="396666"/>
            <a:ext cx="1039181" cy="1082091"/>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E698780A-FE85-4BCB-AFE4-6DB43C098C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4909" y="5038320"/>
            <a:ext cx="1014059" cy="1014059"/>
          </a:xfrm>
          <a:prstGeom prst="rect">
            <a:avLst/>
          </a:prstGeom>
        </p:spPr>
      </p:pic>
    </p:spTree>
    <p:extLst>
      <p:ext uri="{BB962C8B-B14F-4D97-AF65-F5344CB8AC3E}">
        <p14:creationId xmlns:p14="http://schemas.microsoft.com/office/powerpoint/2010/main" val="264549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6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495D85-F228-47D1-BD68-CAF774BFD469}"/>
              </a:ext>
            </a:extLst>
          </p:cNvPr>
          <p:cNvSpPr>
            <a:spLocks noGrp="1"/>
          </p:cNvSpPr>
          <p:nvPr>
            <p:ph type="title"/>
          </p:nvPr>
        </p:nvSpPr>
        <p:spPr>
          <a:xfrm>
            <a:off x="643467" y="321734"/>
            <a:ext cx="10905066" cy="1135737"/>
          </a:xfrm>
        </p:spPr>
        <p:txBody>
          <a:bodyPr>
            <a:normAutofit/>
          </a:bodyPr>
          <a:lstStyle/>
          <a:p>
            <a:pPr algn="ctr"/>
            <a:r>
              <a:rPr lang="en-GB" sz="3600" b="1" u="sng" dirty="0"/>
              <a:t>Retrieval Practice – How and Why We Use It</a:t>
            </a:r>
          </a:p>
        </p:txBody>
      </p:sp>
      <p:sp>
        <p:nvSpPr>
          <p:cNvPr id="3" name="Content Placeholder 2">
            <a:extLst>
              <a:ext uri="{FF2B5EF4-FFF2-40B4-BE49-F238E27FC236}">
                <a16:creationId xmlns:a16="http://schemas.microsoft.com/office/drawing/2014/main" id="{99F219DC-CC11-4BD9-AA5E-4A8FF43F6135}"/>
              </a:ext>
            </a:extLst>
          </p:cNvPr>
          <p:cNvSpPr>
            <a:spLocks noGrp="1"/>
          </p:cNvSpPr>
          <p:nvPr>
            <p:ph idx="1"/>
          </p:nvPr>
        </p:nvSpPr>
        <p:spPr>
          <a:xfrm>
            <a:off x="643467" y="1782981"/>
            <a:ext cx="10905066" cy="4393982"/>
          </a:xfrm>
        </p:spPr>
        <p:txBody>
          <a:bodyPr>
            <a:normAutofit/>
          </a:bodyPr>
          <a:lstStyle/>
          <a:p>
            <a:r>
              <a:rPr lang="en-GB" sz="2000" dirty="0"/>
              <a:t>We use ‘Retrieval Practice’ in the classroom to help retain information, but also to identify any ‘gaps’ that might exist in a students knowledge</a:t>
            </a:r>
          </a:p>
          <a:p>
            <a:r>
              <a:rPr lang="en-GB" sz="2000" dirty="0"/>
              <a:t>Testing students on the knowledge that they have retained, helps them to organise their knowledge in a more organised way. </a:t>
            </a:r>
          </a:p>
          <a:p>
            <a:r>
              <a:rPr lang="en-GB" sz="2000" dirty="0"/>
              <a:t>It can also improve how well a student can transfer knowledge to new problems and retrieve information that hasn’t been tested. </a:t>
            </a:r>
          </a:p>
          <a:p>
            <a:r>
              <a:rPr lang="en-GB" sz="2000" dirty="0"/>
              <a:t>Retrieval Practice should be used constantly when it comes to revision, not only when exams are coming up, but also after lessons, to encourage the brain to retain what it has seen. </a:t>
            </a:r>
          </a:p>
          <a:p>
            <a:r>
              <a:rPr lang="en-GB" sz="2000" dirty="0"/>
              <a:t>Retrieval Practice is suited to different scenarios </a:t>
            </a:r>
          </a:p>
          <a:p>
            <a:r>
              <a:rPr lang="en-GB" sz="2000" dirty="0"/>
              <a:t>This should occur on a very regular basis </a:t>
            </a:r>
          </a:p>
          <a:p>
            <a:r>
              <a:rPr lang="en-GB" sz="2000" dirty="0"/>
              <a:t>If a student is confident with their knowledge and can easily retrieve it without referring to notes or revision guides then it doesn’t need as much practice.</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wigston college uniform">
            <a:extLst>
              <a:ext uri="{FF2B5EF4-FFF2-40B4-BE49-F238E27FC236}">
                <a16:creationId xmlns:a16="http://schemas.microsoft.com/office/drawing/2014/main" id="{8335F6F0-BD80-499D-B8B4-05C61E491E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705" y="396666"/>
            <a:ext cx="1039181" cy="1082091"/>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D9DEE690-DF4D-4D30-B41A-E1F5C8CC1E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4247" y="5628141"/>
            <a:ext cx="1014060" cy="1014060"/>
          </a:xfrm>
          <a:prstGeom prst="rect">
            <a:avLst/>
          </a:prstGeom>
        </p:spPr>
      </p:pic>
    </p:spTree>
    <p:extLst>
      <p:ext uri="{BB962C8B-B14F-4D97-AF65-F5344CB8AC3E}">
        <p14:creationId xmlns:p14="http://schemas.microsoft.com/office/powerpoint/2010/main" val="226776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4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Subtitle 2">
            <a:extLst>
              <a:ext uri="{FF2B5EF4-FFF2-40B4-BE49-F238E27FC236}">
                <a16:creationId xmlns:a16="http://schemas.microsoft.com/office/drawing/2014/main" id="{97D39EBC-89FD-4594-8577-00A44191EDCE}"/>
              </a:ext>
            </a:extLst>
          </p:cNvPr>
          <p:cNvSpPr>
            <a:spLocks noGrp="1"/>
          </p:cNvSpPr>
          <p:nvPr>
            <p:ph type="subTitle" idx="1"/>
          </p:nvPr>
        </p:nvSpPr>
        <p:spPr>
          <a:xfrm>
            <a:off x="4184276" y="4518923"/>
            <a:ext cx="4043233" cy="1141851"/>
          </a:xfrm>
          <a:noFill/>
        </p:spPr>
        <p:txBody>
          <a:bodyPr>
            <a:normAutofit/>
          </a:bodyPr>
          <a:lstStyle/>
          <a:p>
            <a:endParaRPr lang="en-GB" dirty="0">
              <a:solidFill>
                <a:srgbClr val="080808"/>
              </a:solidFill>
            </a:endParaRPr>
          </a:p>
        </p:txBody>
      </p:sp>
      <p:sp>
        <p:nvSpPr>
          <p:cNvPr id="2" name="Title 1">
            <a:extLst>
              <a:ext uri="{FF2B5EF4-FFF2-40B4-BE49-F238E27FC236}">
                <a16:creationId xmlns:a16="http://schemas.microsoft.com/office/drawing/2014/main" id="{3F6D698F-7106-4433-B40E-6512B53B0A46}"/>
              </a:ext>
            </a:extLst>
          </p:cNvPr>
          <p:cNvSpPr>
            <a:spLocks noGrp="1"/>
          </p:cNvSpPr>
          <p:nvPr>
            <p:ph type="ctrTitle"/>
          </p:nvPr>
        </p:nvSpPr>
        <p:spPr>
          <a:xfrm>
            <a:off x="3204642" y="2353641"/>
            <a:ext cx="5782716" cy="2150719"/>
          </a:xfrm>
          <a:noFill/>
        </p:spPr>
        <p:txBody>
          <a:bodyPr anchor="ctr">
            <a:normAutofit/>
          </a:bodyPr>
          <a:lstStyle/>
          <a:p>
            <a:r>
              <a:rPr lang="en-GB" sz="5400" b="1" u="sng" dirty="0">
                <a:solidFill>
                  <a:srgbClr val="080808"/>
                </a:solidFill>
              </a:rPr>
              <a:t>Examples of Retrieval Practice</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wigston college uniform">
            <a:extLst>
              <a:ext uri="{FF2B5EF4-FFF2-40B4-BE49-F238E27FC236}">
                <a16:creationId xmlns:a16="http://schemas.microsoft.com/office/drawing/2014/main" id="{25E3E238-B3D6-41D0-9BDF-EB6F5FE87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1077" y="697114"/>
            <a:ext cx="1897955" cy="1976325"/>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189B249C-08A5-4C73-878C-945B40C9AE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66657" y="5675337"/>
            <a:ext cx="764178" cy="764178"/>
          </a:xfrm>
          <a:prstGeom prst="rect">
            <a:avLst/>
          </a:prstGeom>
        </p:spPr>
      </p:pic>
    </p:spTree>
    <p:extLst>
      <p:ext uri="{BB962C8B-B14F-4D97-AF65-F5344CB8AC3E}">
        <p14:creationId xmlns:p14="http://schemas.microsoft.com/office/powerpoint/2010/main" val="50667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2FB33E9-FCFC-46B7-9749-EF4CC8D692E3}"/>
              </a:ext>
            </a:extLst>
          </p:cNvPr>
          <p:cNvSpPr>
            <a:spLocks noGrp="1"/>
          </p:cNvSpPr>
          <p:nvPr>
            <p:ph type="title"/>
          </p:nvPr>
        </p:nvSpPr>
        <p:spPr>
          <a:xfrm>
            <a:off x="643467" y="321734"/>
            <a:ext cx="10905066" cy="1135737"/>
          </a:xfrm>
        </p:spPr>
        <p:txBody>
          <a:bodyPr>
            <a:normAutofit/>
          </a:bodyPr>
          <a:lstStyle/>
          <a:p>
            <a:pPr algn="ctr"/>
            <a:r>
              <a:rPr lang="en-GB" sz="3600" b="1" u="sng" dirty="0"/>
              <a:t>Knowledge Organisers</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wigston college uniform">
            <a:extLst>
              <a:ext uri="{FF2B5EF4-FFF2-40B4-BE49-F238E27FC236}">
                <a16:creationId xmlns:a16="http://schemas.microsoft.com/office/drawing/2014/main" id="{34E70BB8-D196-414C-A617-4411F09512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705" y="396666"/>
            <a:ext cx="1039181" cy="1082091"/>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A07C43E8-31DB-4F8A-B453-47F5EF5B94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3200" y="5787227"/>
            <a:ext cx="831850" cy="831850"/>
          </a:xfrm>
          <a:prstGeom prst="rect">
            <a:avLst/>
          </a:prstGeom>
        </p:spPr>
      </p:pic>
      <p:pic>
        <p:nvPicPr>
          <p:cNvPr id="15" name="Content Placeholder 14">
            <a:extLst>
              <a:ext uri="{FF2B5EF4-FFF2-40B4-BE49-F238E27FC236}">
                <a16:creationId xmlns:a16="http://schemas.microsoft.com/office/drawing/2014/main" id="{E35B012E-C99B-4426-85E2-F99CCCCF8D50}"/>
              </a:ext>
            </a:extLst>
          </p:cNvPr>
          <p:cNvPicPr>
            <a:picLocks noGrp="1" noChangeAspect="1"/>
          </p:cNvPicPr>
          <p:nvPr>
            <p:ph idx="1"/>
          </p:nvPr>
        </p:nvPicPr>
        <p:blipFill>
          <a:blip r:embed="rId6"/>
          <a:stretch>
            <a:fillRect/>
          </a:stretch>
        </p:blipFill>
        <p:spPr>
          <a:xfrm>
            <a:off x="1219200" y="1371601"/>
            <a:ext cx="9699768" cy="4738002"/>
          </a:xfrm>
          <a:prstGeom prst="rect">
            <a:avLst/>
          </a:prstGeom>
        </p:spPr>
      </p:pic>
    </p:spTree>
    <p:extLst>
      <p:ext uri="{BB962C8B-B14F-4D97-AF65-F5344CB8AC3E}">
        <p14:creationId xmlns:p14="http://schemas.microsoft.com/office/powerpoint/2010/main" val="244974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EBEC3B-3FDB-4E2E-8563-47E01B16890C}"/>
              </a:ext>
            </a:extLst>
          </p:cNvPr>
          <p:cNvSpPr>
            <a:spLocks noGrp="1"/>
          </p:cNvSpPr>
          <p:nvPr>
            <p:ph type="title"/>
          </p:nvPr>
        </p:nvSpPr>
        <p:spPr>
          <a:xfrm>
            <a:off x="643467" y="321734"/>
            <a:ext cx="10905066" cy="1135737"/>
          </a:xfrm>
        </p:spPr>
        <p:txBody>
          <a:bodyPr>
            <a:normAutofit/>
          </a:bodyPr>
          <a:lstStyle/>
          <a:p>
            <a:pPr algn="ctr"/>
            <a:r>
              <a:rPr lang="en-GB" sz="3600" b="1" u="sng" dirty="0"/>
              <a:t>Challenge Grids</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wigston college uniform">
            <a:extLst>
              <a:ext uri="{FF2B5EF4-FFF2-40B4-BE49-F238E27FC236}">
                <a16:creationId xmlns:a16="http://schemas.microsoft.com/office/drawing/2014/main" id="{4B3A2234-543A-4A4F-9C89-99C298E193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705" y="396666"/>
            <a:ext cx="1039181" cy="1082091"/>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12">
            <a:extLst>
              <a:ext uri="{FF2B5EF4-FFF2-40B4-BE49-F238E27FC236}">
                <a16:creationId xmlns:a16="http://schemas.microsoft.com/office/drawing/2014/main" id="{ABE65BAB-4039-4C79-A0C5-399725D88ED3}"/>
              </a:ext>
            </a:extLst>
          </p:cNvPr>
          <p:cNvPicPr>
            <a:picLocks noGrp="1" noChangeAspect="1"/>
          </p:cNvPicPr>
          <p:nvPr>
            <p:ph idx="1"/>
          </p:nvPr>
        </p:nvPicPr>
        <p:blipFill>
          <a:blip r:embed="rId5"/>
          <a:stretch>
            <a:fillRect/>
          </a:stretch>
        </p:blipFill>
        <p:spPr>
          <a:xfrm>
            <a:off x="1472659" y="1979543"/>
            <a:ext cx="9446309" cy="3165307"/>
          </a:xfrm>
          <a:prstGeom prst="rect">
            <a:avLst/>
          </a:prstGeom>
        </p:spPr>
      </p:pic>
      <p:pic>
        <p:nvPicPr>
          <p:cNvPr id="15" name="Recorded Sound">
            <a:hlinkClick r:id="" action="ppaction://media"/>
            <a:extLst>
              <a:ext uri="{FF2B5EF4-FFF2-40B4-BE49-F238E27FC236}">
                <a16:creationId xmlns:a16="http://schemas.microsoft.com/office/drawing/2014/main" id="{23AA2FC3-3465-4892-9C5F-A9EDEBBF15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46704" y="5410200"/>
            <a:ext cx="756325" cy="756325"/>
          </a:xfrm>
          <a:prstGeom prst="rect">
            <a:avLst/>
          </a:prstGeom>
        </p:spPr>
      </p:pic>
    </p:spTree>
    <p:extLst>
      <p:ext uri="{BB962C8B-B14F-4D97-AF65-F5344CB8AC3E}">
        <p14:creationId xmlns:p14="http://schemas.microsoft.com/office/powerpoint/2010/main" val="45440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9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ED8385-B8D0-482D-AA9D-3DA2558669E4}"/>
              </a:ext>
            </a:extLst>
          </p:cNvPr>
          <p:cNvSpPr>
            <a:spLocks noGrp="1"/>
          </p:cNvSpPr>
          <p:nvPr>
            <p:ph type="title"/>
          </p:nvPr>
        </p:nvSpPr>
        <p:spPr>
          <a:xfrm>
            <a:off x="643467" y="321734"/>
            <a:ext cx="10905066" cy="1135737"/>
          </a:xfrm>
        </p:spPr>
        <p:txBody>
          <a:bodyPr>
            <a:normAutofit/>
          </a:bodyPr>
          <a:lstStyle/>
          <a:p>
            <a:pPr algn="ctr"/>
            <a:r>
              <a:rPr lang="en-GB" sz="3600" b="1" u="sng" dirty="0"/>
              <a:t>Revision Clocks</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wigston college uniform">
            <a:extLst>
              <a:ext uri="{FF2B5EF4-FFF2-40B4-BE49-F238E27FC236}">
                <a16:creationId xmlns:a16="http://schemas.microsoft.com/office/drawing/2014/main" id="{08EC96F7-DEAC-4BD6-B1CF-5888358DBC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705" y="396666"/>
            <a:ext cx="1039181" cy="1082091"/>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784C2CD0-6309-41D1-8793-F6389C8699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12488" y="5849554"/>
            <a:ext cx="686712" cy="686712"/>
          </a:xfrm>
          <a:prstGeom prst="rect">
            <a:avLst/>
          </a:prstGeom>
        </p:spPr>
      </p:pic>
      <p:sp>
        <p:nvSpPr>
          <p:cNvPr id="11" name="Content Placeholder 10">
            <a:extLst>
              <a:ext uri="{FF2B5EF4-FFF2-40B4-BE49-F238E27FC236}">
                <a16:creationId xmlns:a16="http://schemas.microsoft.com/office/drawing/2014/main" id="{2B2E1F80-2259-4136-AB96-C9D3F89C70F2}"/>
              </a:ext>
            </a:extLst>
          </p:cNvPr>
          <p:cNvSpPr>
            <a:spLocks noGrp="1"/>
          </p:cNvSpPr>
          <p:nvPr>
            <p:ph idx="1"/>
          </p:nvPr>
        </p:nvSpPr>
        <p:spPr/>
        <p:txBody>
          <a:bodyPr/>
          <a:lstStyle/>
          <a:p>
            <a:endParaRPr lang="en-GB"/>
          </a:p>
        </p:txBody>
      </p:sp>
      <p:pic>
        <p:nvPicPr>
          <p:cNvPr id="13" name="Picture 12">
            <a:extLst>
              <a:ext uri="{FF2B5EF4-FFF2-40B4-BE49-F238E27FC236}">
                <a16:creationId xmlns:a16="http://schemas.microsoft.com/office/drawing/2014/main" id="{FDDE90B1-9F1B-4A70-BADC-1EBAAE480E90}"/>
              </a:ext>
            </a:extLst>
          </p:cNvPr>
          <p:cNvPicPr>
            <a:picLocks noChangeAspect="1"/>
          </p:cNvPicPr>
          <p:nvPr/>
        </p:nvPicPr>
        <p:blipFill>
          <a:blip r:embed="rId6"/>
          <a:stretch>
            <a:fillRect/>
          </a:stretch>
        </p:blipFill>
        <p:spPr>
          <a:xfrm>
            <a:off x="1171575" y="1842498"/>
            <a:ext cx="9829800" cy="4007056"/>
          </a:xfrm>
          <a:prstGeom prst="rect">
            <a:avLst/>
          </a:prstGeom>
        </p:spPr>
      </p:pic>
    </p:spTree>
    <p:extLst>
      <p:ext uri="{BB962C8B-B14F-4D97-AF65-F5344CB8AC3E}">
        <p14:creationId xmlns:p14="http://schemas.microsoft.com/office/powerpoint/2010/main" val="336604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492294-5CB6-4E8C-98C7-FFA4694DA931}"/>
              </a:ext>
            </a:extLst>
          </p:cNvPr>
          <p:cNvSpPr>
            <a:spLocks noGrp="1"/>
          </p:cNvSpPr>
          <p:nvPr>
            <p:ph type="title"/>
          </p:nvPr>
        </p:nvSpPr>
        <p:spPr>
          <a:xfrm>
            <a:off x="643467" y="321734"/>
            <a:ext cx="10905066" cy="1135737"/>
          </a:xfrm>
        </p:spPr>
        <p:txBody>
          <a:bodyPr>
            <a:normAutofit/>
          </a:bodyPr>
          <a:lstStyle/>
          <a:p>
            <a:pPr algn="ctr"/>
            <a:r>
              <a:rPr lang="en-GB" sz="3600" b="1" u="sng" dirty="0"/>
              <a:t>Flash Cards</a:t>
            </a:r>
          </a:p>
        </p:txBody>
      </p:sp>
      <p:sp>
        <p:nvSpPr>
          <p:cNvPr id="3" name="Content Placeholder 2">
            <a:extLst>
              <a:ext uri="{FF2B5EF4-FFF2-40B4-BE49-F238E27FC236}">
                <a16:creationId xmlns:a16="http://schemas.microsoft.com/office/drawing/2014/main" id="{7168692D-DF09-4F28-8EC9-BEE5B1581E0C}"/>
              </a:ext>
            </a:extLst>
          </p:cNvPr>
          <p:cNvSpPr>
            <a:spLocks noGrp="1"/>
          </p:cNvSpPr>
          <p:nvPr>
            <p:ph idx="1"/>
          </p:nvPr>
        </p:nvSpPr>
        <p:spPr>
          <a:xfrm>
            <a:off x="643467" y="1782981"/>
            <a:ext cx="10905066" cy="4393982"/>
          </a:xfrm>
        </p:spPr>
        <p:txBody>
          <a:bodyPr>
            <a:normAutofit/>
          </a:bodyPr>
          <a:lstStyle/>
          <a:p>
            <a:endParaRPr lang="en-GB"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wigston college uniform">
            <a:extLst>
              <a:ext uri="{FF2B5EF4-FFF2-40B4-BE49-F238E27FC236}">
                <a16:creationId xmlns:a16="http://schemas.microsoft.com/office/drawing/2014/main" id="{53E958EA-7BA6-4A9B-A37F-6E583E53C3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705" y="396666"/>
            <a:ext cx="1039181" cy="108209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object 16">
            <a:extLst>
              <a:ext uri="{FF2B5EF4-FFF2-40B4-BE49-F238E27FC236}">
                <a16:creationId xmlns:a16="http://schemas.microsoft.com/office/drawing/2014/main" id="{7568FDCE-27D1-4F9C-BA0B-98093B79B134}"/>
              </a:ext>
            </a:extLst>
          </p:cNvPr>
          <p:cNvGrpSpPr/>
          <p:nvPr/>
        </p:nvGrpSpPr>
        <p:grpSpPr>
          <a:xfrm>
            <a:off x="2750820" y="1779204"/>
            <a:ext cx="7226300" cy="4245675"/>
            <a:chOff x="2750820" y="2540507"/>
            <a:chExt cx="3731260" cy="1369060"/>
          </a:xfrm>
        </p:grpSpPr>
        <p:sp>
          <p:nvSpPr>
            <p:cNvPr id="13" name="object 17">
              <a:extLst>
                <a:ext uri="{FF2B5EF4-FFF2-40B4-BE49-F238E27FC236}">
                  <a16:creationId xmlns:a16="http://schemas.microsoft.com/office/drawing/2014/main" id="{64A8097E-CE77-4949-950E-4EF70A2A8A8F}"/>
                </a:ext>
              </a:extLst>
            </p:cNvPr>
            <p:cNvSpPr/>
            <p:nvPr/>
          </p:nvSpPr>
          <p:spPr>
            <a:xfrm>
              <a:off x="2750820" y="2540507"/>
              <a:ext cx="1965959" cy="1354836"/>
            </a:xfrm>
            <a:prstGeom prst="rect">
              <a:avLst/>
            </a:prstGeom>
            <a:blipFill>
              <a:blip r:embed="rId5" cstate="print"/>
              <a:stretch>
                <a:fillRect/>
              </a:stretch>
            </a:blipFill>
          </p:spPr>
          <p:txBody>
            <a:bodyPr wrap="square" lIns="0" tIns="0" rIns="0" bIns="0" rtlCol="0"/>
            <a:lstStyle/>
            <a:p>
              <a:endParaRPr/>
            </a:p>
          </p:txBody>
        </p:sp>
        <p:sp>
          <p:nvSpPr>
            <p:cNvPr id="15" name="object 18">
              <a:extLst>
                <a:ext uri="{FF2B5EF4-FFF2-40B4-BE49-F238E27FC236}">
                  <a16:creationId xmlns:a16="http://schemas.microsoft.com/office/drawing/2014/main" id="{4E4B8B4F-E43E-4F6F-A114-92AFA5AB3386}"/>
                </a:ext>
              </a:extLst>
            </p:cNvPr>
            <p:cNvSpPr/>
            <p:nvPr/>
          </p:nvSpPr>
          <p:spPr>
            <a:xfrm>
              <a:off x="4331208" y="2552699"/>
              <a:ext cx="2150364" cy="1356360"/>
            </a:xfrm>
            <a:prstGeom prst="rect">
              <a:avLst/>
            </a:prstGeom>
            <a:blipFill>
              <a:blip r:embed="rId6" cstate="print"/>
              <a:stretch>
                <a:fillRect/>
              </a:stretch>
            </a:blipFill>
          </p:spPr>
          <p:txBody>
            <a:bodyPr wrap="square" lIns="0" tIns="0" rIns="0" bIns="0" rtlCol="0"/>
            <a:lstStyle/>
            <a:p>
              <a:endParaRPr/>
            </a:p>
          </p:txBody>
        </p:sp>
      </p:grpSp>
      <p:pic>
        <p:nvPicPr>
          <p:cNvPr id="5" name="Recorded Sound">
            <a:hlinkClick r:id="" action="ppaction://media"/>
            <a:extLst>
              <a:ext uri="{FF2B5EF4-FFF2-40B4-BE49-F238E27FC236}">
                <a16:creationId xmlns:a16="http://schemas.microsoft.com/office/drawing/2014/main" id="{0F2B09BA-47BB-4B22-A871-DE928CF0CF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94584" y="6004680"/>
            <a:ext cx="686712" cy="686712"/>
          </a:xfrm>
          <a:prstGeom prst="rect">
            <a:avLst/>
          </a:prstGeom>
        </p:spPr>
      </p:pic>
    </p:spTree>
    <p:extLst>
      <p:ext uri="{BB962C8B-B14F-4D97-AF65-F5344CB8AC3E}">
        <p14:creationId xmlns:p14="http://schemas.microsoft.com/office/powerpoint/2010/main" val="364946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4A78AE-7BB7-4700-A1EA-7DF47E726D86}"/>
              </a:ext>
            </a:extLst>
          </p:cNvPr>
          <p:cNvSpPr>
            <a:spLocks noGrp="1"/>
          </p:cNvSpPr>
          <p:nvPr>
            <p:ph type="title"/>
          </p:nvPr>
        </p:nvSpPr>
        <p:spPr>
          <a:xfrm>
            <a:off x="643467" y="321734"/>
            <a:ext cx="10905066" cy="1135737"/>
          </a:xfrm>
        </p:spPr>
        <p:txBody>
          <a:bodyPr>
            <a:normAutofit/>
          </a:bodyPr>
          <a:lstStyle/>
          <a:p>
            <a:pPr algn="ctr"/>
            <a:r>
              <a:rPr lang="en-GB" sz="3600" b="1" u="sng" dirty="0"/>
              <a:t>Lotus Grid</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wigston college uniform">
            <a:extLst>
              <a:ext uri="{FF2B5EF4-FFF2-40B4-BE49-F238E27FC236}">
                <a16:creationId xmlns:a16="http://schemas.microsoft.com/office/drawing/2014/main" id="{DFB3E460-3C46-449C-825A-FB25AF3DBA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705" y="396666"/>
            <a:ext cx="1039181" cy="1082091"/>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4D014873-6EB0-4CE5-A84A-426358DA2A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91575" y="212263"/>
            <a:ext cx="755650" cy="755650"/>
          </a:xfrm>
          <a:prstGeom prst="rect">
            <a:avLst/>
          </a:prstGeom>
        </p:spPr>
      </p:pic>
      <p:sp>
        <p:nvSpPr>
          <p:cNvPr id="11" name="Content Placeholder 10">
            <a:extLst>
              <a:ext uri="{FF2B5EF4-FFF2-40B4-BE49-F238E27FC236}">
                <a16:creationId xmlns:a16="http://schemas.microsoft.com/office/drawing/2014/main" id="{13B46C6A-375D-485C-88B3-A8DB178576B0}"/>
              </a:ext>
            </a:extLst>
          </p:cNvPr>
          <p:cNvSpPr>
            <a:spLocks noGrp="1"/>
          </p:cNvSpPr>
          <p:nvPr>
            <p:ph idx="1"/>
          </p:nvPr>
        </p:nvSpPr>
        <p:spPr/>
        <p:txBody>
          <a:bodyPr/>
          <a:lstStyle/>
          <a:p>
            <a:endParaRPr lang="en-GB"/>
          </a:p>
        </p:txBody>
      </p:sp>
      <p:pic>
        <p:nvPicPr>
          <p:cNvPr id="13" name="Picture 12">
            <a:extLst>
              <a:ext uri="{FF2B5EF4-FFF2-40B4-BE49-F238E27FC236}">
                <a16:creationId xmlns:a16="http://schemas.microsoft.com/office/drawing/2014/main" id="{C9311E8A-21EC-4CDB-8317-3B4B3ADE717A}"/>
              </a:ext>
            </a:extLst>
          </p:cNvPr>
          <p:cNvPicPr>
            <a:picLocks noChangeAspect="1"/>
          </p:cNvPicPr>
          <p:nvPr/>
        </p:nvPicPr>
        <p:blipFill>
          <a:blip r:embed="rId6"/>
          <a:stretch>
            <a:fillRect/>
          </a:stretch>
        </p:blipFill>
        <p:spPr>
          <a:xfrm>
            <a:off x="2057197" y="1790748"/>
            <a:ext cx="7887105" cy="4426177"/>
          </a:xfrm>
          <a:prstGeom prst="rect">
            <a:avLst/>
          </a:prstGeom>
        </p:spPr>
      </p:pic>
    </p:spTree>
    <p:extLst>
      <p:ext uri="{BB962C8B-B14F-4D97-AF65-F5344CB8AC3E}">
        <p14:creationId xmlns:p14="http://schemas.microsoft.com/office/powerpoint/2010/main" val="111401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D6A86AF1881B4CA27868FDA0DB0F9E" ma:contentTypeVersion="13" ma:contentTypeDescription="Create a new document." ma:contentTypeScope="" ma:versionID="fc36c7b5f52f9f95814d3111c8c47b30">
  <xsd:schema xmlns:xsd="http://www.w3.org/2001/XMLSchema" xmlns:xs="http://www.w3.org/2001/XMLSchema" xmlns:p="http://schemas.microsoft.com/office/2006/metadata/properties" xmlns:ns3="e2e1f11c-0878-4d3f-a67b-6bb006fa675d" xmlns:ns4="09396e50-ed5c-4a1a-9ef8-187749243da0" targetNamespace="http://schemas.microsoft.com/office/2006/metadata/properties" ma:root="true" ma:fieldsID="bfca628a6d7272ad386c44af607665fe" ns3:_="" ns4:_="">
    <xsd:import namespace="e2e1f11c-0878-4d3f-a67b-6bb006fa675d"/>
    <xsd:import namespace="09396e50-ed5c-4a1a-9ef8-187749243da0"/>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AutoTags" minOccurs="0"/>
                <xsd:element ref="ns4:MediaServiceOCR" minOccurs="0"/>
                <xsd:element ref="ns4:MediaServiceAutoKeyPoints" minOccurs="0"/>
                <xsd:element ref="ns4:MediaServiceKeyPoints"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e1f11c-0878-4d3f-a67b-6bb006fa67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396e50-ed5c-4a1a-9ef8-187749243da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04D0C8-A8FF-4166-BD8A-1B5FAFDA38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e1f11c-0878-4d3f-a67b-6bb006fa675d"/>
    <ds:schemaRef ds:uri="09396e50-ed5c-4a1a-9ef8-187749243d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D450CB-AAD8-449B-88A8-15AE34608FD8}">
  <ds:schemaRefs>
    <ds:schemaRef ds:uri="e2e1f11c-0878-4d3f-a67b-6bb006fa675d"/>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purl.org/dc/dcmitype/"/>
    <ds:schemaRef ds:uri="http://schemas.microsoft.com/office/infopath/2007/PartnerControls"/>
    <ds:schemaRef ds:uri="09396e50-ed5c-4a1a-9ef8-187749243da0"/>
    <ds:schemaRef ds:uri="http://purl.org/dc/terms/"/>
    <ds:schemaRef ds:uri="http://purl.org/dc/elements/1.1/"/>
  </ds:schemaRefs>
</ds:datastoreItem>
</file>

<file path=customXml/itemProps3.xml><?xml version="1.0" encoding="utf-8"?>
<ds:datastoreItem xmlns:ds="http://schemas.openxmlformats.org/officeDocument/2006/customXml" ds:itemID="{C3323892-E22F-43AE-9AE9-65E6E24441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563</TotalTime>
  <Words>498</Words>
  <Application>Microsoft Office PowerPoint</Application>
  <PresentationFormat>Widescreen</PresentationFormat>
  <Paragraphs>36</Paragraphs>
  <Slides>14</Slides>
  <Notes>0</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Retrieval Practice</vt:lpstr>
      <vt:lpstr>Retrieval Practice – The Theory</vt:lpstr>
      <vt:lpstr>Retrieval Practice – How and Why We Use It</vt:lpstr>
      <vt:lpstr>Examples of Retrieval Practice</vt:lpstr>
      <vt:lpstr>Knowledge Organisers</vt:lpstr>
      <vt:lpstr>Challenge Grids</vt:lpstr>
      <vt:lpstr>Revision Clocks</vt:lpstr>
      <vt:lpstr>Flash Cards</vt:lpstr>
      <vt:lpstr>Lotus Grid</vt:lpstr>
      <vt:lpstr>Dual Coding</vt:lpstr>
      <vt:lpstr>Mind Maps</vt:lpstr>
      <vt:lpstr>Thinking Quilts</vt:lpstr>
      <vt:lpstr>Has It Stuck?</vt:lpstr>
      <vt:lpstr>In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Retrieval Practice</dc:title>
  <dc:creator>Emma Sperring</dc:creator>
  <cp:lastModifiedBy>Louise Claricoates</cp:lastModifiedBy>
  <cp:revision>1</cp:revision>
  <dcterms:created xsi:type="dcterms:W3CDTF">2020-09-26T16:28:41Z</dcterms:created>
  <dcterms:modified xsi:type="dcterms:W3CDTF">2020-09-29T15:43:48Z</dcterms:modified>
</cp:coreProperties>
</file>